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2_f3GHz_0dB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AZ2 f=3GHz 0 dB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