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10GHz_m10dB_2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f=10GHz -10 dB FIT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9GHz_m10dB_2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f=9GHz -10 dB FIT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11GHz_m10dB_2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f=11GHz -10 dB FIT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12GHz_m10dB_2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f=12GHz -10 dB FIT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13GHz_m10dB_2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f=13GHz -10 dB FIT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5GHz_m20dB_1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f=5GHz -20 dB FIT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5GHz_m30dB_2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f=5GHz -30 dB FIT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6GHz_m10dB_2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f=6GHz -10 dB FIT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7GHz_m10dB_2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f=7GHz -10 dB FIT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8GHz_m10dB_2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f=8GHz -10 dB FIT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