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3_f10GHz_10dB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Az3 f=10GHz 10 dB FIT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3_f11GHz_10dB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Az3 f=11GHz 10 dB FIT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3_f4.1GHz_0dB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Az3 f=4.1GHz 0 dB FIT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3_f7GHz_0dB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Az3 f=7GHz 0 dB FIT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3_f9.1GHz_0dB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Az3 f=9.1GHz 0 dB FIT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3_f9GHz_0dB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Az3 f=9GHz 0 dB FIT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