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10GHz_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f=10GHz 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11GHz_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f=11GHz 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4.1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f=4.1GHz 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7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f=7GHz 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9.1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f=9.1GHz 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9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f=9GHz 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