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10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f=10GHz 0 dB 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6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f=6GHz 0 dB FIT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7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f=7GHz 0 dB FIT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8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f=8GHz 0 dB FIT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9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f=9GHz 0 dB 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11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f=11GHz 0 dB 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12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f=12GHz 0 dB 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13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f=13GHz 0 dB 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14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f=14GHz 0 dB 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15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f=15GHz 0 dB 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3GHz_0dB-repeat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f=3GHz 0 dB FIT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4GHz_0dB-repeat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f=4GHz 0 dB FIT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5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f=5GHz 0 dB 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