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0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f=10GHz 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6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f=6GHz 0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7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f=7GHz 0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8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f=8GHz 0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9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f=9GHz 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1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f=11GHz 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2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f=12GHz 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3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f=13GHz 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4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f=14GHz 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15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f=15GHz 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3GHz_0dB-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f=3GHz 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4GHz_0dB-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f=4GHz 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6_f5GHz_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Az6 f=5GHz 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