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3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f=3GHz 0 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2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f=12GHz 0 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3GHz_0dBm_to be repeated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f=13GHz 0 dB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4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f=14GHz 0 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5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f=15GHz 0 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6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f=16GHz 0 dB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7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f=17GHz 0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4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f=4GHz 0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5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f=5GHz 0 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6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f=6GHz 0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7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f=7GHz 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8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f=8GHz 0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9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f=9GHz 0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0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f=10GHz 0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1GHz_0dBm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f=11GHz 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