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3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f=3GHz 0 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9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f=9GHz 0 dB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0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f=10GHz 0 dB FIT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1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f=11GHz 0 dB FIT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2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f=12GHz 0 dB FIT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3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f=13GHz 0 dB FIT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4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f=14GHz 0 dB FIT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5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f=15GHz 0 dB FIT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6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f=16GHz 0 dB FIT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17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f=17GHz 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3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f=3GHz 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4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f=4GHz 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4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f=4GHz 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5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f=5GHz 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6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f=6GHz 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f6GHz_0dB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f=6GHz 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7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f=7GHz 0 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3_8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AZ3 f=8GHz 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