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10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f=10GHz -10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3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f=3GHz -10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4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f=4GHz -10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5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f=5GHz -10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6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f=6GHz -10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7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f=7GHz -10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8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f=8GHz -10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9_f9_m10dB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AZ9 f=9GHz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