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FDDF-E511-46D1-85CB-0D69E66B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AA167-324C-4044-AD67-0866EE53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F7719-E536-4413-B279-E1E2ED8D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1EE5A-3541-4DBC-9D1C-5F5DAC6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852A-7580-46A2-AF5E-7FE6209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55932-B2E8-40D7-867E-C74D4256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4FA6B-21AC-44CC-99C2-6993F72A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1B567-16F5-41D5-9008-2F8E34F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C5C23-DBC1-4120-A250-3663E9FB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A1B02-91C6-4C22-AE0F-E385A971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3EADCC-D10F-44E1-B706-6B1DC96B0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9C396-140C-4F65-9E77-1D9DCB4D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DCD93-FDDA-4D46-BE28-B2638F5F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299A9-4CAD-42CD-8EE5-EE193984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7AC49-7CFB-489E-80F1-0E6E5658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BF6C5-B39D-46AE-A223-51D0A88E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091FB-60AA-431D-83D1-C273E5C2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EE12E-B412-4A7C-892D-641646F9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B7343-5422-4894-9FF9-5792CF07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BD19-F031-4C98-9494-E4D27DD1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0381-5E76-4941-B28F-2C115CF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581D4-8AAA-41F9-8306-9E3CCFAF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42191-F25B-4C3F-8D33-BA6EE79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64C55-702A-4B5A-8622-6ECA0482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28FF3-AE50-4B68-B78D-10FE60D8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3B073-259D-4CBD-9516-4F8D3A7B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A08AF-06FB-48D3-B160-3CCE86670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9A815-4C79-44BC-876F-3B75EBB5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B1B1F-402E-4E3A-A136-4CB1A321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391AE-AA6A-444C-BB9B-FD02D934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7D0F5-F941-4F3B-9D9D-69E0494D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2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F5F2-E005-463A-B7DF-B895B2D8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AE990-17B1-41B3-9DC0-3E1B3503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1B338-C466-4F14-88A1-A9321D90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9ED4E-E4DE-4FC5-A570-A0438FBB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E51C07-9616-4298-A5B8-5CE48EC86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EF9A5-A0D9-49A6-82B5-04998199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20C92-84B1-4D6D-A4C8-C40D84CB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652AF1-859C-4BDB-975E-0F36AB71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B557-8859-4C9B-BC9C-9E05568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2A0CEE-E6B0-4FF6-8230-6949F5B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F917E6-FEDF-4C27-8A2F-A4E74D6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C22AF-CC3B-4F0B-A567-74D44160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56396-775E-4199-A3C1-DAC67E99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61C541-880C-406B-9B9C-56C9841D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74FF4-20B7-45C9-8527-A529706F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6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DE44C-A968-4A52-A046-89535AA1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1ECA-41CD-4012-A129-D6527F96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4444BF-DF35-40DC-8479-3F8D7C39C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018AD-7D45-4120-8D60-CA4809DF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C726B-53FD-41EA-B751-CB1482E2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FDAC4-A452-4F5A-806F-02F9722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C2BC-4246-46FC-BDC4-3F11200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4ABAA-BE1F-4DFD-BEEE-E8DE424DA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80B37-9970-4CF8-BCD2-57E564F7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BB849-2F69-4D27-98D2-BB09604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DC9B5-625A-4FC2-8CFB-F49F51E1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7ED22-F981-4D1C-81DE-D2E9D4A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01F363-291F-4B1C-B8BD-C7A3E71D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B9CAEE-B289-481B-8436-076284D4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ADC2C-4C05-4339-B553-F9443C682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1EF1-8E4C-4D69-8497-FA245BFB2072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CE1A1-2C59-4D12-AF44-85544610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179E-943C-4584-9164-CE3C2549C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F0B2-4D0D-4783-A307-597A0024E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CB5FF3-C238-44CE-8DAA-356B2761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68776"/>
              </p:ext>
            </p:extLst>
          </p:nvPr>
        </p:nvGraphicFramePr>
        <p:xfrm>
          <a:off x="70035" y="1385490"/>
          <a:ext cx="1883052" cy="251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26">
                  <a:extLst>
                    <a:ext uri="{9D8B030D-6E8A-4147-A177-3AD203B41FA5}">
                      <a16:colId xmlns:a16="http://schemas.microsoft.com/office/drawing/2014/main" val="4049799360"/>
                    </a:ext>
                  </a:extLst>
                </a:gridCol>
                <a:gridCol w="941526">
                  <a:extLst>
                    <a:ext uri="{9D8B030D-6E8A-4147-A177-3AD203B41FA5}">
                      <a16:colId xmlns:a16="http://schemas.microsoft.com/office/drawing/2014/main" val="606391603"/>
                    </a:ext>
                  </a:extLst>
                </a:gridCol>
              </a:tblGrid>
              <a:tr h="502361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83978"/>
                  </a:ext>
                </a:extLst>
              </a:tr>
              <a:tr h="502361">
                <a:tc>
                  <a:txBody>
                    <a:bodyPr/>
                    <a:lstStyle/>
                    <a:p>
                      <a:r>
                        <a:rPr lang="en-US" altLang="zh-CN" dirty="0"/>
                        <a:t>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6850"/>
                  </a:ext>
                </a:extLst>
              </a:tr>
              <a:tr h="5023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91558"/>
                  </a:ext>
                </a:extLst>
              </a:tr>
              <a:tr h="50236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Function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70381"/>
                  </a:ext>
                </a:extLst>
              </a:tr>
              <a:tr h="502361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47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73627A-72C5-44D1-8320-5CFFF634D598}"/>
              </a:ext>
            </a:extLst>
          </p:cNvPr>
          <p:cNvSpPr txBox="1"/>
          <p:nvPr/>
        </p:nvSpPr>
        <p:spPr>
          <a:xfrm>
            <a:off x="0" y="-66074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Foo = new Function();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253E0EC-6C3F-4337-AB95-755B43E3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33735"/>
              </p:ext>
            </p:extLst>
          </p:nvPr>
        </p:nvGraphicFramePr>
        <p:xfrm>
          <a:off x="2392532" y="4921879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构造函数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3EEB88-022F-45AA-918D-5A5E07F30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70190"/>
              </p:ext>
            </p:extLst>
          </p:nvPr>
        </p:nvGraphicFramePr>
        <p:xfrm>
          <a:off x="7170692" y="4921879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构造函数的显示原型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原型链的终点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CAE54F6-AF66-4445-B44C-9997983E6D95}"/>
              </a:ext>
            </a:extLst>
          </p:cNvPr>
          <p:cNvSpPr txBox="1"/>
          <p:nvPr/>
        </p:nvSpPr>
        <p:spPr>
          <a:xfrm>
            <a:off x="2392532" y="4552547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= new Function();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FDE004-29DE-4B70-B0A2-0032C5D1ACC6}"/>
              </a:ext>
            </a:extLst>
          </p:cNvPr>
          <p:cNvSpPr txBox="1"/>
          <p:nvPr/>
        </p:nvSpPr>
        <p:spPr>
          <a:xfrm>
            <a:off x="3679054" y="6342641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0x111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602270-C24D-47E0-89AD-4E78D19A716E}"/>
              </a:ext>
            </a:extLst>
          </p:cNvPr>
          <p:cNvSpPr txBox="1"/>
          <p:nvPr/>
        </p:nvSpPr>
        <p:spPr>
          <a:xfrm>
            <a:off x="8513685" y="6342641"/>
            <a:ext cx="25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0x222</a:t>
            </a:r>
            <a:endParaRPr lang="zh-CN" altLang="en-US" dirty="0"/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267E19EB-BBE9-4FF3-8525-E5344EAD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39822"/>
              </p:ext>
            </p:extLst>
          </p:nvPr>
        </p:nvGraphicFramePr>
        <p:xfrm>
          <a:off x="2392532" y="2641392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构造函数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850F760-A3B1-4947-AAB8-051D04BE2DC4}"/>
              </a:ext>
            </a:extLst>
          </p:cNvPr>
          <p:cNvSpPr txBox="1"/>
          <p:nvPr/>
        </p:nvSpPr>
        <p:spPr>
          <a:xfrm>
            <a:off x="2392531" y="2271437"/>
            <a:ext cx="36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= new Function();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B5A21F-C165-4BA1-B365-52C411A8805A}"/>
              </a:ext>
            </a:extLst>
          </p:cNvPr>
          <p:cNvSpPr txBox="1"/>
          <p:nvPr/>
        </p:nvSpPr>
        <p:spPr>
          <a:xfrm>
            <a:off x="3679054" y="4083455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0x333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37F552E-D73B-4B87-83B8-3FF51E13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59342"/>
              </p:ext>
            </p:extLst>
          </p:nvPr>
        </p:nvGraphicFramePr>
        <p:xfrm>
          <a:off x="7124578" y="2641392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构造函数的显示原型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F7B44F51-AD29-4761-B4F0-00F49E8C0580}"/>
              </a:ext>
            </a:extLst>
          </p:cNvPr>
          <p:cNvSpPr txBox="1"/>
          <p:nvPr/>
        </p:nvSpPr>
        <p:spPr>
          <a:xfrm>
            <a:off x="8444391" y="4093453"/>
            <a:ext cx="25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0x444</a:t>
            </a:r>
            <a:endParaRPr lang="zh-CN" altLang="en-US" dirty="0"/>
          </a:p>
        </p:txBody>
      </p:sp>
      <p:graphicFrame>
        <p:nvGraphicFramePr>
          <p:cNvPr id="24" name="表格 6">
            <a:extLst>
              <a:ext uri="{FF2B5EF4-FFF2-40B4-BE49-F238E27FC236}">
                <a16:creationId xmlns:a16="http://schemas.microsoft.com/office/drawing/2014/main" id="{90BFDC2A-919E-427C-A4E7-1ED69D588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001"/>
              </p:ext>
            </p:extLst>
          </p:nvPr>
        </p:nvGraphicFramePr>
        <p:xfrm>
          <a:off x="2392531" y="487168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Foo</a:t>
                      </a:r>
                      <a:r>
                        <a:rPr lang="zh-CN" altLang="en-US" dirty="0"/>
                        <a:t>构造函数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0x666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graphicFrame>
        <p:nvGraphicFramePr>
          <p:cNvPr id="25" name="表格 6">
            <a:extLst>
              <a:ext uri="{FF2B5EF4-FFF2-40B4-BE49-F238E27FC236}">
                <a16:creationId xmlns:a16="http://schemas.microsoft.com/office/drawing/2014/main" id="{1488650B-BD55-4A96-924A-D68BE3DF1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9945"/>
              </p:ext>
            </p:extLst>
          </p:nvPr>
        </p:nvGraphicFramePr>
        <p:xfrm>
          <a:off x="7124578" y="487168"/>
          <a:ext cx="34455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62">
                  <a:extLst>
                    <a:ext uri="{9D8B030D-6E8A-4147-A177-3AD203B41FA5}">
                      <a16:colId xmlns:a16="http://schemas.microsoft.com/office/drawing/2014/main" val="3531548225"/>
                    </a:ext>
                  </a:extLst>
                </a:gridCol>
                <a:gridCol w="1722762">
                  <a:extLst>
                    <a:ext uri="{9D8B030D-6E8A-4147-A177-3AD203B41FA5}">
                      <a16:colId xmlns:a16="http://schemas.microsoft.com/office/drawing/2014/main" val="18986706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Foo</a:t>
                      </a:r>
                      <a:r>
                        <a:rPr lang="zh-CN" altLang="en-US" dirty="0"/>
                        <a:t>构造函数的显示原型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57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空的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__proto__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28636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3A44E548-E62B-4F9E-ACEB-7B7DC2660E26}"/>
              </a:ext>
            </a:extLst>
          </p:cNvPr>
          <p:cNvSpPr txBox="1"/>
          <p:nvPr/>
        </p:nvSpPr>
        <p:spPr>
          <a:xfrm>
            <a:off x="3683492" y="193631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0x555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3C5D1-91A6-4CAF-9F7C-59ABDF21768F}"/>
              </a:ext>
            </a:extLst>
          </p:cNvPr>
          <p:cNvSpPr txBox="1"/>
          <p:nvPr/>
        </p:nvSpPr>
        <p:spPr>
          <a:xfrm>
            <a:off x="8513685" y="1952841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0x666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08C5D18-EF85-4081-97EC-B041B4F75645}"/>
              </a:ext>
            </a:extLst>
          </p:cNvPr>
          <p:cNvCxnSpPr>
            <a:endCxn id="6" idx="1"/>
          </p:cNvCxnSpPr>
          <p:nvPr/>
        </p:nvCxnSpPr>
        <p:spPr>
          <a:xfrm>
            <a:off x="1189608" y="3897295"/>
            <a:ext cx="1202924" cy="176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B82378-476E-45D5-8CFB-A942579FB785}"/>
              </a:ext>
            </a:extLst>
          </p:cNvPr>
          <p:cNvCxnSpPr>
            <a:endCxn id="13" idx="1"/>
          </p:cNvCxnSpPr>
          <p:nvPr/>
        </p:nvCxnSpPr>
        <p:spPr>
          <a:xfrm>
            <a:off x="1953087" y="3167530"/>
            <a:ext cx="439445" cy="21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D11470-6F58-411C-9D55-A7F752BFBE7B}"/>
              </a:ext>
            </a:extLst>
          </p:cNvPr>
          <p:cNvCxnSpPr>
            <a:endCxn id="24" idx="1"/>
          </p:cNvCxnSpPr>
          <p:nvPr/>
        </p:nvCxnSpPr>
        <p:spPr>
          <a:xfrm flipV="1">
            <a:off x="1935577" y="1228848"/>
            <a:ext cx="456954" cy="88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13716B-EC7E-4198-92B0-880C0CE5D129}"/>
              </a:ext>
            </a:extLst>
          </p:cNvPr>
          <p:cNvCxnSpPr/>
          <p:nvPr/>
        </p:nvCxnSpPr>
        <p:spPr>
          <a:xfrm>
            <a:off x="5838055" y="6342641"/>
            <a:ext cx="13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BA3A46E-7F21-40D3-9239-D2BAA27722FA}"/>
              </a:ext>
            </a:extLst>
          </p:cNvPr>
          <p:cNvCxnSpPr/>
          <p:nvPr/>
        </p:nvCxnSpPr>
        <p:spPr>
          <a:xfrm>
            <a:off x="5838055" y="3977196"/>
            <a:ext cx="13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FDB9ECB-1D47-47BA-A9DD-5AB3B931CFFA}"/>
              </a:ext>
            </a:extLst>
          </p:cNvPr>
          <p:cNvCxnSpPr/>
          <p:nvPr/>
        </p:nvCxnSpPr>
        <p:spPr>
          <a:xfrm>
            <a:off x="5838055" y="1811045"/>
            <a:ext cx="13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57D4AD-3D69-4647-8AC6-DB3DD82855AD}"/>
              </a:ext>
            </a:extLst>
          </p:cNvPr>
          <p:cNvCxnSpPr/>
          <p:nvPr/>
        </p:nvCxnSpPr>
        <p:spPr>
          <a:xfrm flipH="1">
            <a:off x="5838055" y="1671317"/>
            <a:ext cx="128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D46D630-0EDC-4060-88A3-C6545EBBAACF}"/>
              </a:ext>
            </a:extLst>
          </p:cNvPr>
          <p:cNvCxnSpPr/>
          <p:nvPr/>
        </p:nvCxnSpPr>
        <p:spPr>
          <a:xfrm flipH="1">
            <a:off x="5838055" y="3817398"/>
            <a:ext cx="128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210C31-2686-44A7-9C6E-509AC42B35BB}"/>
              </a:ext>
            </a:extLst>
          </p:cNvPr>
          <p:cNvCxnSpPr/>
          <p:nvPr/>
        </p:nvCxnSpPr>
        <p:spPr>
          <a:xfrm flipH="1">
            <a:off x="5838055" y="6187736"/>
            <a:ext cx="13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FA380AF-DEFA-4648-8A5C-1338081D4541}"/>
              </a:ext>
            </a:extLst>
          </p:cNvPr>
          <p:cNvCxnSpPr/>
          <p:nvPr/>
        </p:nvCxnSpPr>
        <p:spPr>
          <a:xfrm flipV="1">
            <a:off x="5838055" y="4093453"/>
            <a:ext cx="1530411" cy="17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00A6504-8F88-49B2-B18A-678A405385C5}"/>
              </a:ext>
            </a:extLst>
          </p:cNvPr>
          <p:cNvCxnSpPr/>
          <p:nvPr/>
        </p:nvCxnSpPr>
        <p:spPr>
          <a:xfrm>
            <a:off x="5838054" y="3538598"/>
            <a:ext cx="1286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AE8BB2-24B9-45C3-9F7C-B0031BC4BCD6}"/>
              </a:ext>
            </a:extLst>
          </p:cNvPr>
          <p:cNvCxnSpPr>
            <a:cxnSpLocks/>
          </p:cNvCxnSpPr>
          <p:nvPr/>
        </p:nvCxnSpPr>
        <p:spPr>
          <a:xfrm>
            <a:off x="5861112" y="1457526"/>
            <a:ext cx="1263465" cy="171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A711DF-74AB-4CBE-8617-902C33136AD0}"/>
              </a:ext>
            </a:extLst>
          </p:cNvPr>
          <p:cNvCxnSpPr>
            <a:endCxn id="7" idx="3"/>
          </p:cNvCxnSpPr>
          <p:nvPr/>
        </p:nvCxnSpPr>
        <p:spPr>
          <a:xfrm rot="16200000" flipH="1">
            <a:off x="8454125" y="3501467"/>
            <a:ext cx="4278069" cy="46114"/>
          </a:xfrm>
          <a:prstGeom prst="bentConnector4">
            <a:avLst>
              <a:gd name="adj1" fmla="val -171"/>
              <a:gd name="adj2" fmla="val 31946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2FF04E6-FF91-4310-B726-940A9748526A}"/>
              </a:ext>
            </a:extLst>
          </p:cNvPr>
          <p:cNvCxnSpPr>
            <a:endCxn id="7" idx="3"/>
          </p:cNvCxnSpPr>
          <p:nvPr/>
        </p:nvCxnSpPr>
        <p:spPr>
          <a:xfrm rot="16200000" flipH="1">
            <a:off x="9356673" y="4404015"/>
            <a:ext cx="2496029" cy="23057"/>
          </a:xfrm>
          <a:prstGeom prst="bentConnector4">
            <a:avLst>
              <a:gd name="adj1" fmla="val -69"/>
              <a:gd name="adj2" fmla="val 471075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2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110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be</dc:creator>
  <cp:lastModifiedBy>he be</cp:lastModifiedBy>
  <cp:revision>4</cp:revision>
  <dcterms:created xsi:type="dcterms:W3CDTF">2021-01-29T07:30:22Z</dcterms:created>
  <dcterms:modified xsi:type="dcterms:W3CDTF">2021-01-29T08:02:23Z</dcterms:modified>
</cp:coreProperties>
</file>