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69" r:id="rId5"/>
    <p:sldId id="259" r:id="rId6"/>
    <p:sldId id="281" r:id="rId7"/>
    <p:sldId id="274" r:id="rId8"/>
    <p:sldId id="28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356" autoAdjust="0"/>
  </p:normalViewPr>
  <p:slideViewPr>
    <p:cSldViewPr snapToGrid="0" showGuides="1">
      <p:cViewPr>
        <p:scale>
          <a:sx n="100" d="100"/>
          <a:sy n="100" d="100"/>
        </p:scale>
        <p:origin x="-110" y="-8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2" d="100"/>
          <a:sy n="92" d="100"/>
        </p:scale>
        <p:origin x="373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g hai" userId="7b58d2314fda8204" providerId="LiveId" clId="{B7C0EA9D-B248-4BF5-BFA4-07DD38E6F550}"/>
    <pc:docChg chg="undo redo custSel addSld delSld modSld sldOrd modMainMaster">
      <pc:chgData name="dang hai" userId="7b58d2314fda8204" providerId="LiveId" clId="{B7C0EA9D-B248-4BF5-BFA4-07DD38E6F550}" dt="2025-05-16T02:08:21.142" v="1795" actId="20577"/>
      <pc:docMkLst>
        <pc:docMk/>
      </pc:docMkLst>
      <pc:sldChg chg="modSp">
        <pc:chgData name="dang hai" userId="7b58d2314fda8204" providerId="LiveId" clId="{B7C0EA9D-B248-4BF5-BFA4-07DD38E6F550}" dt="2025-04-05T15:06:34.403" v="923" actId="20577"/>
        <pc:sldMkLst>
          <pc:docMk/>
          <pc:sldMk cId="1652133998" sldId="256"/>
        </pc:sldMkLst>
        <pc:spChg chg="mod">
          <ac:chgData name="dang hai" userId="7b58d2314fda8204" providerId="LiveId" clId="{B7C0EA9D-B248-4BF5-BFA4-07DD38E6F550}" dt="2025-03-25T07:26:18.343" v="719" actId="20577"/>
          <ac:spMkLst>
            <pc:docMk/>
            <pc:sldMk cId="1652133998" sldId="256"/>
            <ac:spMk id="5" creationId="{00000000-0000-0000-0000-000000000000}"/>
          </ac:spMkLst>
        </pc:spChg>
        <pc:spChg chg="mod">
          <ac:chgData name="dang hai" userId="7b58d2314fda8204" providerId="LiveId" clId="{B7C0EA9D-B248-4BF5-BFA4-07DD38E6F550}" dt="2025-03-25T04:14:07.938" v="118" actId="1076"/>
          <ac:spMkLst>
            <pc:docMk/>
            <pc:sldMk cId="1652133998" sldId="256"/>
            <ac:spMk id="6" creationId="{00000000-0000-0000-0000-000000000000}"/>
          </ac:spMkLst>
        </pc:spChg>
        <pc:spChg chg="mod">
          <ac:chgData name="dang hai" userId="7b58d2314fda8204" providerId="LiveId" clId="{B7C0EA9D-B248-4BF5-BFA4-07DD38E6F550}" dt="2025-04-05T15:06:34.403" v="923" actId="20577"/>
          <ac:spMkLst>
            <pc:docMk/>
            <pc:sldMk cId="1652133998" sldId="256"/>
            <ac:spMk id="7" creationId="{00000000-0000-0000-0000-000000000000}"/>
          </ac:spMkLst>
        </pc:spChg>
        <pc:spChg chg="mod">
          <ac:chgData name="dang hai" userId="7b58d2314fda8204" providerId="LiveId" clId="{B7C0EA9D-B248-4BF5-BFA4-07DD38E6F550}" dt="2025-03-25T04:15:15.095" v="242" actId="20577"/>
          <ac:spMkLst>
            <pc:docMk/>
            <pc:sldMk cId="1652133998" sldId="256"/>
            <ac:spMk id="8" creationId="{00000000-0000-0000-0000-000000000000}"/>
          </ac:spMkLst>
        </pc:spChg>
        <pc:spChg chg="mod">
          <ac:chgData name="dang hai" userId="7b58d2314fda8204" providerId="LiveId" clId="{B7C0EA9D-B248-4BF5-BFA4-07DD38E6F550}" dt="2025-03-25T04:15:32.454" v="248" actId="20577"/>
          <ac:spMkLst>
            <pc:docMk/>
            <pc:sldMk cId="1652133998" sldId="256"/>
            <ac:spMk id="9" creationId="{00000000-0000-0000-0000-000000000000}"/>
          </ac:spMkLst>
        </pc:spChg>
      </pc:sldChg>
      <pc:sldChg chg="addSp delSp modSp">
        <pc:chgData name="dang hai" userId="7b58d2314fda8204" providerId="LiveId" clId="{B7C0EA9D-B248-4BF5-BFA4-07DD38E6F550}" dt="2025-04-10T13:36:06.435" v="1409" actId="20577"/>
        <pc:sldMkLst>
          <pc:docMk/>
          <pc:sldMk cId="1654255301" sldId="257"/>
        </pc:sldMkLst>
        <pc:spChg chg="mod">
          <ac:chgData name="dang hai" userId="7b58d2314fda8204" providerId="LiveId" clId="{B7C0EA9D-B248-4BF5-BFA4-07DD38E6F550}" dt="2025-04-06T08:52:10.243" v="950" actId="27636"/>
          <ac:spMkLst>
            <pc:docMk/>
            <pc:sldMk cId="1654255301" sldId="257"/>
            <ac:spMk id="13" creationId="{00000000-0000-0000-0000-000000000000}"/>
          </ac:spMkLst>
        </pc:spChg>
        <pc:spChg chg="mod">
          <ac:chgData name="dang hai" userId="7b58d2314fda8204" providerId="LiveId" clId="{B7C0EA9D-B248-4BF5-BFA4-07DD38E6F550}" dt="2025-04-10T13:36:06.435" v="1409" actId="20577"/>
          <ac:spMkLst>
            <pc:docMk/>
            <pc:sldMk cId="1654255301" sldId="257"/>
            <ac:spMk id="14" creationId="{00000000-0000-0000-0000-000000000000}"/>
          </ac:spMkLst>
        </pc:spChg>
        <pc:picChg chg="del">
          <ac:chgData name="dang hai" userId="7b58d2314fda8204" providerId="LiveId" clId="{B7C0EA9D-B248-4BF5-BFA4-07DD38E6F550}" dt="2025-04-06T08:53:57.725" v="973" actId="478"/>
          <ac:picMkLst>
            <pc:docMk/>
            <pc:sldMk cId="1654255301" sldId="257"/>
            <ac:picMk id="4" creationId="{00000000-0000-0000-0000-000000000000}"/>
          </ac:picMkLst>
        </pc:picChg>
        <pc:picChg chg="add">
          <ac:chgData name="dang hai" userId="7b58d2314fda8204" providerId="LiveId" clId="{B7C0EA9D-B248-4BF5-BFA4-07DD38E6F550}" dt="2025-04-06T08:53:57.984" v="974"/>
          <ac:picMkLst>
            <pc:docMk/>
            <pc:sldMk cId="1654255301" sldId="257"/>
            <ac:picMk id="5" creationId="{3E6247EA-0E97-44E1-9B12-BF714EA106A5}"/>
          </ac:picMkLst>
        </pc:picChg>
      </pc:sldChg>
      <pc:sldChg chg="addSp delSp modSp">
        <pc:chgData name="dang hai" userId="7b58d2314fda8204" providerId="LiveId" clId="{B7C0EA9D-B248-4BF5-BFA4-07DD38E6F550}" dt="2025-04-06T08:54:00.622" v="976"/>
        <pc:sldMkLst>
          <pc:docMk/>
          <pc:sldMk cId="4010278615" sldId="258"/>
        </pc:sldMkLst>
        <pc:spChg chg="mod">
          <ac:chgData name="dang hai" userId="7b58d2314fda8204" providerId="LiveId" clId="{B7C0EA9D-B248-4BF5-BFA4-07DD38E6F550}" dt="2025-03-25T04:31:52.257" v="689" actId="20577"/>
          <ac:spMkLst>
            <pc:docMk/>
            <pc:sldMk cId="4010278615" sldId="258"/>
            <ac:spMk id="7" creationId="{00000000-0000-0000-0000-000000000000}"/>
          </ac:spMkLst>
        </pc:spChg>
        <pc:spChg chg="add del mod">
          <ac:chgData name="dang hai" userId="7b58d2314fda8204" providerId="LiveId" clId="{B7C0EA9D-B248-4BF5-BFA4-07DD38E6F550}" dt="2025-03-25T04:26:53.885" v="494" actId="478"/>
          <ac:spMkLst>
            <pc:docMk/>
            <pc:sldMk cId="4010278615" sldId="258"/>
            <ac:spMk id="9" creationId="{F40DB5C7-7EAF-441E-BEBC-BE948E3370BC}"/>
          </ac:spMkLst>
        </pc:spChg>
        <pc:spChg chg="del mod">
          <ac:chgData name="dang hai" userId="7b58d2314fda8204" providerId="LiveId" clId="{B7C0EA9D-B248-4BF5-BFA4-07DD38E6F550}" dt="2025-03-25T04:22:10.349" v="466"/>
          <ac:spMkLst>
            <pc:docMk/>
            <pc:sldMk cId="4010278615" sldId="258"/>
            <ac:spMk id="10" creationId="{00000000-0000-0000-0000-000000000000}"/>
          </ac:spMkLst>
        </pc:spChg>
        <pc:spChg chg="mod">
          <ac:chgData name="dang hai" userId="7b58d2314fda8204" providerId="LiveId" clId="{B7C0EA9D-B248-4BF5-BFA4-07DD38E6F550}" dt="2025-03-25T04:31:04.588" v="562" actId="1076"/>
          <ac:spMkLst>
            <pc:docMk/>
            <pc:sldMk cId="4010278615" sldId="258"/>
            <ac:spMk id="11" creationId="{00000000-0000-0000-0000-000000000000}"/>
          </ac:spMkLst>
        </pc:spChg>
        <pc:spChg chg="add del mod">
          <ac:chgData name="dang hai" userId="7b58d2314fda8204" providerId="LiveId" clId="{B7C0EA9D-B248-4BF5-BFA4-07DD38E6F550}" dt="2025-03-25T04:27:17.868" v="500" actId="478"/>
          <ac:spMkLst>
            <pc:docMk/>
            <pc:sldMk cId="4010278615" sldId="258"/>
            <ac:spMk id="13" creationId="{27A0CB8C-5B55-41BD-BED2-8B52E567E4A4}"/>
          </ac:spMkLst>
        </pc:spChg>
        <pc:spChg chg="add del mod">
          <ac:chgData name="dang hai" userId="7b58d2314fda8204" providerId="LiveId" clId="{B7C0EA9D-B248-4BF5-BFA4-07DD38E6F550}" dt="2025-03-25T04:27:26.076" v="502" actId="21"/>
          <ac:spMkLst>
            <pc:docMk/>
            <pc:sldMk cId="4010278615" sldId="258"/>
            <ac:spMk id="15" creationId="{D5DB1B1A-F180-4449-A8D5-E06635A77D50}"/>
          </ac:spMkLst>
        </pc:spChg>
        <pc:spChg chg="add del mod">
          <ac:chgData name="dang hai" userId="7b58d2314fda8204" providerId="LiveId" clId="{B7C0EA9D-B248-4BF5-BFA4-07DD38E6F550}" dt="2025-03-25T04:27:37.918" v="505" actId="21"/>
          <ac:spMkLst>
            <pc:docMk/>
            <pc:sldMk cId="4010278615" sldId="258"/>
            <ac:spMk id="17" creationId="{B5FF2685-0F92-4CBF-8F32-83AAA98F39B8}"/>
          </ac:spMkLst>
        </pc:spChg>
        <pc:spChg chg="add del mod">
          <ac:chgData name="dang hai" userId="7b58d2314fda8204" providerId="LiveId" clId="{B7C0EA9D-B248-4BF5-BFA4-07DD38E6F550}" dt="2025-03-25T04:29:19.041" v="551" actId="478"/>
          <ac:spMkLst>
            <pc:docMk/>
            <pc:sldMk cId="4010278615" sldId="258"/>
            <ac:spMk id="19" creationId="{7316C681-FAB9-46A3-856D-C1D43C8E0AD9}"/>
          </ac:spMkLst>
        </pc:spChg>
        <pc:picChg chg="add mod">
          <ac:chgData name="dang hai" userId="7b58d2314fda8204" providerId="LiveId" clId="{B7C0EA9D-B248-4BF5-BFA4-07DD38E6F550}" dt="2025-03-25T04:32:09.968" v="690" actId="1076"/>
          <ac:picMkLst>
            <pc:docMk/>
            <pc:sldMk cId="4010278615" sldId="258"/>
            <ac:picMk id="4" creationId="{C3DA6230-4775-4D38-B02F-31B8AC3CDCFE}"/>
          </ac:picMkLst>
        </pc:picChg>
        <pc:picChg chg="add del mod">
          <ac:chgData name="dang hai" userId="7b58d2314fda8204" providerId="LiveId" clId="{B7C0EA9D-B248-4BF5-BFA4-07DD38E6F550}" dt="2025-03-25T04:30:37.958" v="559" actId="1076"/>
          <ac:picMkLst>
            <pc:docMk/>
            <pc:sldMk cId="4010278615" sldId="258"/>
            <ac:picMk id="5" creationId="{00000000-0000-0000-0000-000000000000}"/>
          </ac:picMkLst>
        </pc:picChg>
        <pc:picChg chg="del">
          <ac:chgData name="dang hai" userId="7b58d2314fda8204" providerId="LiveId" clId="{B7C0EA9D-B248-4BF5-BFA4-07DD38E6F550}" dt="2025-04-06T08:54:00.356" v="975" actId="478"/>
          <ac:picMkLst>
            <pc:docMk/>
            <pc:sldMk cId="4010278615" sldId="258"/>
            <ac:picMk id="8" creationId="{00000000-0000-0000-0000-000000000000}"/>
          </ac:picMkLst>
        </pc:picChg>
        <pc:picChg chg="add">
          <ac:chgData name="dang hai" userId="7b58d2314fda8204" providerId="LiveId" clId="{B7C0EA9D-B248-4BF5-BFA4-07DD38E6F550}" dt="2025-04-06T08:54:00.622" v="976"/>
          <ac:picMkLst>
            <pc:docMk/>
            <pc:sldMk cId="4010278615" sldId="258"/>
            <ac:picMk id="9" creationId="{6CA3E0D9-7E29-400F-BCC4-4F32F50C1425}"/>
          </ac:picMkLst>
        </pc:picChg>
      </pc:sldChg>
      <pc:sldChg chg="addSp delSp modSp">
        <pc:chgData name="dang hai" userId="7b58d2314fda8204" providerId="LiveId" clId="{B7C0EA9D-B248-4BF5-BFA4-07DD38E6F550}" dt="2025-05-16T02:05:07.478" v="1479" actId="1076"/>
        <pc:sldMkLst>
          <pc:docMk/>
          <pc:sldMk cId="2853788422" sldId="259"/>
        </pc:sldMkLst>
        <pc:spChg chg="add del mod">
          <ac:chgData name="dang hai" userId="7b58d2314fda8204" providerId="LiveId" clId="{B7C0EA9D-B248-4BF5-BFA4-07DD38E6F550}" dt="2025-04-09T02:49:06.666" v="1295" actId="478"/>
          <ac:spMkLst>
            <pc:docMk/>
            <pc:sldMk cId="2853788422" sldId="259"/>
            <ac:spMk id="9" creationId="{F5FF2CE6-3482-4458-8B90-2EBEDB4FB016}"/>
          </ac:spMkLst>
        </pc:spChg>
        <pc:spChg chg="add del mod">
          <ac:chgData name="dang hai" userId="7b58d2314fda8204" providerId="LiveId" clId="{B7C0EA9D-B248-4BF5-BFA4-07DD38E6F550}" dt="2025-04-09T02:51:06.336" v="1314" actId="1076"/>
          <ac:spMkLst>
            <pc:docMk/>
            <pc:sldMk cId="2853788422" sldId="259"/>
            <ac:spMk id="11" creationId="{CAF82238-8DCB-4264-9D2C-B13A33C0F0D5}"/>
          </ac:spMkLst>
        </pc:spChg>
        <pc:spChg chg="add del mod">
          <ac:chgData name="dang hai" userId="7b58d2314fda8204" providerId="LiveId" clId="{B7C0EA9D-B248-4BF5-BFA4-07DD38E6F550}" dt="2025-04-09T02:50:08.742" v="1308" actId="478"/>
          <ac:spMkLst>
            <pc:docMk/>
            <pc:sldMk cId="2853788422" sldId="259"/>
            <ac:spMk id="13" creationId="{3F274B0B-7717-41C1-9EFD-157B218AD1D5}"/>
          </ac:spMkLst>
        </pc:spChg>
        <pc:picChg chg="add del mod">
          <ac:chgData name="dang hai" userId="7b58d2314fda8204" providerId="LiveId" clId="{B7C0EA9D-B248-4BF5-BFA4-07DD38E6F550}" dt="2025-05-15T03:45:20.720" v="1435" actId="478"/>
          <ac:picMkLst>
            <pc:docMk/>
            <pc:sldMk cId="2853788422" sldId="259"/>
            <ac:picMk id="4" creationId="{EF754A70-9409-4325-B0C2-4EA86BB85FF6}"/>
          </ac:picMkLst>
        </pc:picChg>
        <pc:picChg chg="del">
          <ac:chgData name="dang hai" userId="7b58d2314fda8204" providerId="LiveId" clId="{B7C0EA9D-B248-4BF5-BFA4-07DD38E6F550}" dt="2025-04-06T08:54:06.516" v="979" actId="478"/>
          <ac:picMkLst>
            <pc:docMk/>
            <pc:sldMk cId="2853788422" sldId="259"/>
            <ac:picMk id="5" creationId="{00000000-0000-0000-0000-000000000000}"/>
          </ac:picMkLst>
        </pc:picChg>
        <pc:picChg chg="add del mod">
          <ac:chgData name="dang hai" userId="7b58d2314fda8204" providerId="LiveId" clId="{B7C0EA9D-B248-4BF5-BFA4-07DD38E6F550}" dt="2025-05-16T02:03:12.653" v="1465" actId="478"/>
          <ac:picMkLst>
            <pc:docMk/>
            <pc:sldMk cId="2853788422" sldId="259"/>
            <ac:picMk id="5" creationId="{A396A2CC-BEBF-4FCB-B1A5-2576D1E5EC79}"/>
          </ac:picMkLst>
        </pc:picChg>
        <pc:picChg chg="add">
          <ac:chgData name="dang hai" userId="7b58d2314fda8204" providerId="LiveId" clId="{B7C0EA9D-B248-4BF5-BFA4-07DD38E6F550}" dt="2025-04-06T08:54:06.671" v="980"/>
          <ac:picMkLst>
            <pc:docMk/>
            <pc:sldMk cId="2853788422" sldId="259"/>
            <ac:picMk id="6" creationId="{67FEABCB-92EF-4155-BE31-F12CCD23EC39}"/>
          </ac:picMkLst>
        </pc:picChg>
        <pc:picChg chg="add del mod">
          <ac:chgData name="dang hai" userId="7b58d2314fda8204" providerId="LiveId" clId="{B7C0EA9D-B248-4BF5-BFA4-07DD38E6F550}" dt="2025-04-09T02:49:24.565" v="1299" actId="478"/>
          <ac:picMkLst>
            <pc:docMk/>
            <pc:sldMk cId="2853788422" sldId="259"/>
            <ac:picMk id="7" creationId="{00000000-0000-0000-0000-000000000000}"/>
          </ac:picMkLst>
        </pc:picChg>
        <pc:picChg chg="add mod">
          <ac:chgData name="dang hai" userId="7b58d2314fda8204" providerId="LiveId" clId="{B7C0EA9D-B248-4BF5-BFA4-07DD38E6F550}" dt="2025-05-15T03:46:19.903" v="1442" actId="571"/>
          <ac:picMkLst>
            <pc:docMk/>
            <pc:sldMk cId="2853788422" sldId="259"/>
            <ac:picMk id="9" creationId="{4FB133AE-5FA1-4EE0-8803-DCC2B62EEB1E}"/>
          </ac:picMkLst>
        </pc:picChg>
        <pc:picChg chg="add mod">
          <ac:chgData name="dang hai" userId="7b58d2314fda8204" providerId="LiveId" clId="{B7C0EA9D-B248-4BF5-BFA4-07DD38E6F550}" dt="2025-05-15T03:49:31.774" v="1446" actId="571"/>
          <ac:picMkLst>
            <pc:docMk/>
            <pc:sldMk cId="2853788422" sldId="259"/>
            <ac:picMk id="10" creationId="{82F9A0E5-9418-48DA-A3F3-1B0CDE43ECF2}"/>
          </ac:picMkLst>
        </pc:picChg>
        <pc:picChg chg="add mod">
          <ac:chgData name="dang hai" userId="7b58d2314fda8204" providerId="LiveId" clId="{B7C0EA9D-B248-4BF5-BFA4-07DD38E6F550}" dt="2025-05-16T02:05:07.478" v="1479" actId="1076"/>
          <ac:picMkLst>
            <pc:docMk/>
            <pc:sldMk cId="2853788422" sldId="259"/>
            <ac:picMk id="12" creationId="{76BF2FA5-CE5E-41B0-B15C-659BBC54F631}"/>
          </ac:picMkLst>
        </pc:picChg>
        <pc:picChg chg="add mod">
          <ac:chgData name="dang hai" userId="7b58d2314fda8204" providerId="LiveId" clId="{B7C0EA9D-B248-4BF5-BFA4-07DD38E6F550}" dt="2025-05-16T02:03:33.188" v="1470" actId="571"/>
          <ac:picMkLst>
            <pc:docMk/>
            <pc:sldMk cId="2853788422" sldId="259"/>
            <ac:picMk id="13" creationId="{EAB7061E-3346-4B76-9F5D-12A5F8C5B4F2}"/>
          </ac:picMkLst>
        </pc:picChg>
        <pc:picChg chg="add mod">
          <ac:chgData name="dang hai" userId="7b58d2314fda8204" providerId="LiveId" clId="{B7C0EA9D-B248-4BF5-BFA4-07DD38E6F550}" dt="2025-04-09T02:50:41.695" v="1313" actId="571"/>
          <ac:picMkLst>
            <pc:docMk/>
            <pc:sldMk cId="2853788422" sldId="259"/>
            <ac:picMk id="14" creationId="{0E73100C-64B9-4815-944E-F3AD88E4B602}"/>
          </ac:picMkLst>
        </pc:picChg>
        <pc:picChg chg="add mod">
          <ac:chgData name="dang hai" userId="7b58d2314fda8204" providerId="LiveId" clId="{B7C0EA9D-B248-4BF5-BFA4-07DD38E6F550}" dt="2025-05-16T02:03:32.455" v="1469" actId="571"/>
          <ac:picMkLst>
            <pc:docMk/>
            <pc:sldMk cId="2853788422" sldId="259"/>
            <ac:picMk id="14" creationId="{E01BCCBB-F765-4074-B58E-A0B06BBBF89C}"/>
          </ac:picMkLst>
        </pc:picChg>
        <pc:picChg chg="add mod">
          <ac:chgData name="dang hai" userId="7b58d2314fda8204" providerId="LiveId" clId="{B7C0EA9D-B248-4BF5-BFA4-07DD38E6F550}" dt="2025-04-09T02:50:40.750" v="1312" actId="571"/>
          <ac:picMkLst>
            <pc:docMk/>
            <pc:sldMk cId="2853788422" sldId="259"/>
            <ac:picMk id="15" creationId="{4F3AED14-5773-4111-8806-4CE3C5DB91E0}"/>
          </ac:picMkLst>
        </pc:picChg>
      </pc:sldChg>
      <pc:sldChg chg="addSp delSp modSp">
        <pc:chgData name="dang hai" userId="7b58d2314fda8204" providerId="LiveId" clId="{B7C0EA9D-B248-4BF5-BFA4-07DD38E6F550}" dt="2025-04-10T08:52:33.918" v="1399" actId="20577"/>
        <pc:sldMkLst>
          <pc:docMk/>
          <pc:sldMk cId="0" sldId="269"/>
        </pc:sldMkLst>
        <pc:spChg chg="mod">
          <ac:chgData name="dang hai" userId="7b58d2314fda8204" providerId="LiveId" clId="{B7C0EA9D-B248-4BF5-BFA4-07DD38E6F550}" dt="2025-04-10T08:52:33.918" v="1399" actId="20577"/>
          <ac:spMkLst>
            <pc:docMk/>
            <pc:sldMk cId="0" sldId="269"/>
            <ac:spMk id="3" creationId="{00000000-0000-0000-0000-000000000000}"/>
          </ac:spMkLst>
        </pc:spChg>
        <pc:picChg chg="del">
          <ac:chgData name="dang hai" userId="7b58d2314fda8204" providerId="LiveId" clId="{B7C0EA9D-B248-4BF5-BFA4-07DD38E6F550}" dt="2025-04-06T08:54:03.031" v="977" actId="478"/>
          <ac:picMkLst>
            <pc:docMk/>
            <pc:sldMk cId="0" sldId="269"/>
            <ac:picMk id="4" creationId="{00000000-0000-0000-0000-000000000000}"/>
          </ac:picMkLst>
        </pc:picChg>
        <pc:picChg chg="add">
          <ac:chgData name="dang hai" userId="7b58d2314fda8204" providerId="LiveId" clId="{B7C0EA9D-B248-4BF5-BFA4-07DD38E6F550}" dt="2025-04-06T08:54:03.247" v="978"/>
          <ac:picMkLst>
            <pc:docMk/>
            <pc:sldMk cId="0" sldId="269"/>
            <ac:picMk id="5" creationId="{BAC62FFD-3026-47C8-8039-EF96C966D029}"/>
          </ac:picMkLst>
        </pc:picChg>
      </pc:sldChg>
      <pc:sldChg chg="addSp delSp modSp">
        <pc:chgData name="dang hai" userId="7b58d2314fda8204" providerId="LiveId" clId="{B7C0EA9D-B248-4BF5-BFA4-07DD38E6F550}" dt="2025-04-06T09:03:35.183" v="1288" actId="1036"/>
        <pc:sldMkLst>
          <pc:docMk/>
          <pc:sldMk cId="0" sldId="274"/>
        </pc:sldMkLst>
        <pc:spChg chg="mod">
          <ac:chgData name="dang hai" userId="7b58d2314fda8204" providerId="LiveId" clId="{B7C0EA9D-B248-4BF5-BFA4-07DD38E6F550}" dt="2025-04-06T08:58:48.275" v="1106" actId="1076"/>
          <ac:spMkLst>
            <pc:docMk/>
            <pc:sldMk cId="0" sldId="274"/>
            <ac:spMk id="2" creationId="{00000000-0000-0000-0000-000000000000}"/>
          </ac:spMkLst>
        </pc:spChg>
        <pc:spChg chg="del mod">
          <ac:chgData name="dang hai" userId="7b58d2314fda8204" providerId="LiveId" clId="{B7C0EA9D-B248-4BF5-BFA4-07DD38E6F550}" dt="2025-04-06T08:55:43.679" v="1010" actId="478"/>
          <ac:spMkLst>
            <pc:docMk/>
            <pc:sldMk cId="0" sldId="274"/>
            <ac:spMk id="3" creationId="{00000000-0000-0000-0000-000000000000}"/>
          </ac:spMkLst>
        </pc:spChg>
        <pc:spChg chg="add del mod">
          <ac:chgData name="dang hai" userId="7b58d2314fda8204" providerId="LiveId" clId="{B7C0EA9D-B248-4BF5-BFA4-07DD38E6F550}" dt="2025-04-06T08:55:14.185" v="996" actId="478"/>
          <ac:spMkLst>
            <pc:docMk/>
            <pc:sldMk cId="0" sldId="274"/>
            <ac:spMk id="5" creationId="{9C45CE05-1BFD-4F34-9BB6-4C8203F15EE0}"/>
          </ac:spMkLst>
        </pc:spChg>
        <pc:spChg chg="add del mod">
          <ac:chgData name="dang hai" userId="7b58d2314fda8204" providerId="LiveId" clId="{B7C0EA9D-B248-4BF5-BFA4-07DD38E6F550}" dt="2025-04-05T14:45:16.822" v="900" actId="931"/>
          <ac:spMkLst>
            <pc:docMk/>
            <pc:sldMk cId="0" sldId="274"/>
            <ac:spMk id="8" creationId="{AFAD8075-5A55-4344-9CDF-BCBD13CCE660}"/>
          </ac:spMkLst>
        </pc:spChg>
        <pc:spChg chg="add mod">
          <ac:chgData name="dang hai" userId="7b58d2314fda8204" providerId="LiveId" clId="{B7C0EA9D-B248-4BF5-BFA4-07DD38E6F550}" dt="2025-04-06T09:03:35.183" v="1288" actId="1036"/>
          <ac:spMkLst>
            <pc:docMk/>
            <pc:sldMk cId="0" sldId="274"/>
            <ac:spMk id="8" creationId="{D0693927-DC61-4DE2-8929-E020BF034A86}"/>
          </ac:spMkLst>
        </pc:spChg>
        <pc:spChg chg="add mod">
          <ac:chgData name="dang hai" userId="7b58d2314fda8204" providerId="LiveId" clId="{B7C0EA9D-B248-4BF5-BFA4-07DD38E6F550}" dt="2025-04-06T09:03:35.183" v="1288" actId="1036"/>
          <ac:spMkLst>
            <pc:docMk/>
            <pc:sldMk cId="0" sldId="274"/>
            <ac:spMk id="10" creationId="{AD3B63D2-374B-4577-9283-4E50FF34F169}"/>
          </ac:spMkLst>
        </pc:spChg>
        <pc:spChg chg="add mod">
          <ac:chgData name="dang hai" userId="7b58d2314fda8204" providerId="LiveId" clId="{B7C0EA9D-B248-4BF5-BFA4-07DD38E6F550}" dt="2025-04-06T09:03:35.183" v="1288" actId="1036"/>
          <ac:spMkLst>
            <pc:docMk/>
            <pc:sldMk cId="0" sldId="274"/>
            <ac:spMk id="11" creationId="{86DAD798-E744-499B-9BAC-63D5C951C12E}"/>
          </ac:spMkLst>
        </pc:spChg>
        <pc:spChg chg="add del mod">
          <ac:chgData name="dang hai" userId="7b58d2314fda8204" providerId="LiveId" clId="{B7C0EA9D-B248-4BF5-BFA4-07DD38E6F550}" dt="2025-04-06T08:55:12.538" v="995" actId="478"/>
          <ac:spMkLst>
            <pc:docMk/>
            <pc:sldMk cId="0" sldId="274"/>
            <ac:spMk id="14" creationId="{6F3FC290-E0C0-4179-A168-57533282ACD7}"/>
          </ac:spMkLst>
        </pc:spChg>
        <pc:spChg chg="add mod">
          <ac:chgData name="dang hai" userId="7b58d2314fda8204" providerId="LiveId" clId="{B7C0EA9D-B248-4BF5-BFA4-07DD38E6F550}" dt="2025-04-06T09:03:35.183" v="1288" actId="1036"/>
          <ac:spMkLst>
            <pc:docMk/>
            <pc:sldMk cId="0" sldId="274"/>
            <ac:spMk id="17" creationId="{C16244B0-2F74-43BA-9EC1-A5E708CB5A00}"/>
          </ac:spMkLst>
        </pc:spChg>
        <pc:spChg chg="add del mod">
          <ac:chgData name="dang hai" userId="7b58d2314fda8204" providerId="LiveId" clId="{B7C0EA9D-B248-4BF5-BFA4-07DD38E6F550}" dt="2025-04-06T08:57:34.543" v="1091" actId="478"/>
          <ac:spMkLst>
            <pc:docMk/>
            <pc:sldMk cId="0" sldId="274"/>
            <ac:spMk id="18" creationId="{9F3E2274-4805-4D5F-907B-4D27620EC973}"/>
          </ac:spMkLst>
        </pc:spChg>
        <pc:spChg chg="add mod">
          <ac:chgData name="dang hai" userId="7b58d2314fda8204" providerId="LiveId" clId="{B7C0EA9D-B248-4BF5-BFA4-07DD38E6F550}" dt="2025-04-06T09:03:35.183" v="1288" actId="1036"/>
          <ac:spMkLst>
            <pc:docMk/>
            <pc:sldMk cId="0" sldId="274"/>
            <ac:spMk id="19" creationId="{7737A3A7-B57D-4A53-9F8E-997D886E85B9}"/>
          </ac:spMkLst>
        </pc:spChg>
        <pc:spChg chg="add mod">
          <ac:chgData name="dang hai" userId="7b58d2314fda8204" providerId="LiveId" clId="{B7C0EA9D-B248-4BF5-BFA4-07DD38E6F550}" dt="2025-04-06T09:03:35.183" v="1288" actId="1036"/>
          <ac:spMkLst>
            <pc:docMk/>
            <pc:sldMk cId="0" sldId="274"/>
            <ac:spMk id="20" creationId="{B6A159AB-80B2-4EB5-BC4A-30526F76FC1F}"/>
          </ac:spMkLst>
        </pc:spChg>
        <pc:spChg chg="add mod">
          <ac:chgData name="dang hai" userId="7b58d2314fda8204" providerId="LiveId" clId="{B7C0EA9D-B248-4BF5-BFA4-07DD38E6F550}" dt="2025-04-06T09:03:35.183" v="1288" actId="1036"/>
          <ac:spMkLst>
            <pc:docMk/>
            <pc:sldMk cId="0" sldId="274"/>
            <ac:spMk id="21" creationId="{D440FCD4-6A52-4D38-BB4E-3883AD1D761D}"/>
          </ac:spMkLst>
        </pc:spChg>
        <pc:spChg chg="add mod">
          <ac:chgData name="dang hai" userId="7b58d2314fda8204" providerId="LiveId" clId="{B7C0EA9D-B248-4BF5-BFA4-07DD38E6F550}" dt="2025-04-06T09:03:35.183" v="1288" actId="1036"/>
          <ac:spMkLst>
            <pc:docMk/>
            <pc:sldMk cId="0" sldId="274"/>
            <ac:spMk id="22" creationId="{5F70F15B-C5A7-4142-BD44-39A597309721}"/>
          </ac:spMkLst>
        </pc:spChg>
        <pc:picChg chg="del">
          <ac:chgData name="dang hai" userId="7b58d2314fda8204" providerId="LiveId" clId="{B7C0EA9D-B248-4BF5-BFA4-07DD38E6F550}" dt="2025-04-05T14:44:53.932" v="899" actId="478"/>
          <ac:picMkLst>
            <pc:docMk/>
            <pc:sldMk cId="0" sldId="274"/>
            <ac:picMk id="5" creationId="{00000000-0000-0000-0000-000000000000}"/>
          </ac:picMkLst>
        </pc:picChg>
        <pc:picChg chg="del mod">
          <ac:chgData name="dang hai" userId="7b58d2314fda8204" providerId="LiveId" clId="{B7C0EA9D-B248-4BF5-BFA4-07DD38E6F550}" dt="2025-04-06T08:54:58.660" v="994" actId="478"/>
          <ac:picMkLst>
            <pc:docMk/>
            <pc:sldMk cId="0" sldId="274"/>
            <ac:picMk id="6" creationId="{00000000-0000-0000-0000-000000000000}"/>
          </ac:picMkLst>
        </pc:picChg>
        <pc:picChg chg="del">
          <ac:chgData name="dang hai" userId="7b58d2314fda8204" providerId="LiveId" clId="{B7C0EA9D-B248-4BF5-BFA4-07DD38E6F550}" dt="2025-04-06T08:54:10.055" v="981" actId="478"/>
          <ac:picMkLst>
            <pc:docMk/>
            <pc:sldMk cId="0" sldId="274"/>
            <ac:picMk id="7" creationId="{00000000-0000-0000-0000-000000000000}"/>
          </ac:picMkLst>
        </pc:picChg>
        <pc:picChg chg="add">
          <ac:chgData name="dang hai" userId="7b58d2314fda8204" providerId="LiveId" clId="{B7C0EA9D-B248-4BF5-BFA4-07DD38E6F550}" dt="2025-04-06T08:54:10.249" v="982"/>
          <ac:picMkLst>
            <pc:docMk/>
            <pc:sldMk cId="0" sldId="274"/>
            <ac:picMk id="9" creationId="{C7DCEB85-CED1-4A1B-ADC3-110A2C1C0E4E}"/>
          </ac:picMkLst>
        </pc:picChg>
        <pc:picChg chg="add del mod">
          <ac:chgData name="dang hai" userId="7b58d2314fda8204" providerId="LiveId" clId="{B7C0EA9D-B248-4BF5-BFA4-07DD38E6F550}" dt="2025-04-05T14:46:20.550" v="906" actId="478"/>
          <ac:picMkLst>
            <pc:docMk/>
            <pc:sldMk cId="0" sldId="274"/>
            <ac:picMk id="10" creationId="{8B2998AA-5ED4-47C2-8752-512A6A781F9B}"/>
          </ac:picMkLst>
        </pc:picChg>
        <pc:picChg chg="add del mod">
          <ac:chgData name="dang hai" userId="7b58d2314fda8204" providerId="LiveId" clId="{B7C0EA9D-B248-4BF5-BFA4-07DD38E6F550}" dt="2025-04-06T08:54:58.660" v="994" actId="478"/>
          <ac:picMkLst>
            <pc:docMk/>
            <pc:sldMk cId="0" sldId="274"/>
            <ac:picMk id="12" creationId="{A395F5CF-BC4A-4817-B8E1-4C936F919043}"/>
          </ac:picMkLst>
        </pc:picChg>
        <pc:picChg chg="add mod">
          <ac:chgData name="dang hai" userId="7b58d2314fda8204" providerId="LiveId" clId="{B7C0EA9D-B248-4BF5-BFA4-07DD38E6F550}" dt="2025-04-06T09:03:35.183" v="1288" actId="1036"/>
          <ac:picMkLst>
            <pc:docMk/>
            <pc:sldMk cId="0" sldId="274"/>
            <ac:picMk id="15" creationId="{42156C0B-969A-406A-A7F4-F93051175DAA}"/>
          </ac:picMkLst>
        </pc:picChg>
        <pc:picChg chg="add del mod">
          <ac:chgData name="dang hai" userId="7b58d2314fda8204" providerId="LiveId" clId="{B7C0EA9D-B248-4BF5-BFA4-07DD38E6F550}" dt="2025-04-06T08:54:58.660" v="994" actId="478"/>
          <ac:picMkLst>
            <pc:docMk/>
            <pc:sldMk cId="0" sldId="274"/>
            <ac:picMk id="16" creationId="{6F8BE446-38E0-4747-870D-D86704DA5B8E}"/>
          </ac:picMkLst>
        </pc:picChg>
        <pc:picChg chg="add mod">
          <ac:chgData name="dang hai" userId="7b58d2314fda8204" providerId="LiveId" clId="{B7C0EA9D-B248-4BF5-BFA4-07DD38E6F550}" dt="2025-04-06T09:03:35.183" v="1288" actId="1036"/>
          <ac:picMkLst>
            <pc:docMk/>
            <pc:sldMk cId="0" sldId="274"/>
            <ac:picMk id="24" creationId="{CF026874-C934-4C21-958C-A897D925C115}"/>
          </ac:picMkLst>
        </pc:picChg>
        <pc:picChg chg="add mod">
          <ac:chgData name="dang hai" userId="7b58d2314fda8204" providerId="LiveId" clId="{B7C0EA9D-B248-4BF5-BFA4-07DD38E6F550}" dt="2025-04-06T09:03:35.183" v="1288" actId="1036"/>
          <ac:picMkLst>
            <pc:docMk/>
            <pc:sldMk cId="0" sldId="274"/>
            <ac:picMk id="25" creationId="{F168194A-4BFF-457B-94D1-6A5D2016649C}"/>
          </ac:picMkLst>
        </pc:picChg>
        <pc:picChg chg="add mod">
          <ac:chgData name="dang hai" userId="7b58d2314fda8204" providerId="LiveId" clId="{B7C0EA9D-B248-4BF5-BFA4-07DD38E6F550}" dt="2025-04-06T09:03:35.183" v="1288" actId="1036"/>
          <ac:picMkLst>
            <pc:docMk/>
            <pc:sldMk cId="0" sldId="274"/>
            <ac:picMk id="26" creationId="{5076547D-0E7B-4FF8-9D40-DA24696816C6}"/>
          </ac:picMkLst>
        </pc:picChg>
        <pc:picChg chg="add mod">
          <ac:chgData name="dang hai" userId="7b58d2314fda8204" providerId="LiveId" clId="{B7C0EA9D-B248-4BF5-BFA4-07DD38E6F550}" dt="2025-04-06T09:03:35.183" v="1288" actId="1036"/>
          <ac:picMkLst>
            <pc:docMk/>
            <pc:sldMk cId="0" sldId="274"/>
            <ac:picMk id="28" creationId="{E3E329D2-3AFE-41B2-8013-1A2DB989E964}"/>
          </ac:picMkLst>
        </pc:picChg>
        <pc:picChg chg="add mod">
          <ac:chgData name="dang hai" userId="7b58d2314fda8204" providerId="LiveId" clId="{B7C0EA9D-B248-4BF5-BFA4-07DD38E6F550}" dt="2025-04-06T09:03:35.183" v="1288" actId="1036"/>
          <ac:picMkLst>
            <pc:docMk/>
            <pc:sldMk cId="0" sldId="274"/>
            <ac:picMk id="30" creationId="{41CA1CF4-9D9F-48FF-A43A-BF07BC2E1DF0}"/>
          </ac:picMkLst>
        </pc:picChg>
        <pc:picChg chg="add mod">
          <ac:chgData name="dang hai" userId="7b58d2314fda8204" providerId="LiveId" clId="{B7C0EA9D-B248-4BF5-BFA4-07DD38E6F550}" dt="2025-04-06T09:03:35.183" v="1288" actId="1036"/>
          <ac:picMkLst>
            <pc:docMk/>
            <pc:sldMk cId="0" sldId="274"/>
            <ac:picMk id="32" creationId="{FE8DF507-4C9E-41B7-9546-409941BF0979}"/>
          </ac:picMkLst>
        </pc:picChg>
        <pc:picChg chg="add mod">
          <ac:chgData name="dang hai" userId="7b58d2314fda8204" providerId="LiveId" clId="{B7C0EA9D-B248-4BF5-BFA4-07DD38E6F550}" dt="2025-04-06T09:03:35.183" v="1288" actId="1036"/>
          <ac:picMkLst>
            <pc:docMk/>
            <pc:sldMk cId="0" sldId="274"/>
            <ac:picMk id="34" creationId="{8F2CE633-221B-4886-AFC8-47DE056BE1A4}"/>
          </ac:picMkLst>
        </pc:picChg>
      </pc:sldChg>
      <pc:sldChg chg="addSp delSp modSp setBg">
        <pc:chgData name="dang hai" userId="7b58d2314fda8204" providerId="LiveId" clId="{B7C0EA9D-B248-4BF5-BFA4-07DD38E6F550}" dt="2025-05-15T04:04:25.157" v="1464" actId="571"/>
        <pc:sldMkLst>
          <pc:docMk/>
          <pc:sldMk cId="0" sldId="281"/>
        </pc:sldMkLst>
        <pc:spChg chg="mod">
          <ac:chgData name="dang hai" userId="7b58d2314fda8204" providerId="LiveId" clId="{B7C0EA9D-B248-4BF5-BFA4-07DD38E6F550}" dt="2025-04-06T08:58:54.047" v="1107" actId="1076"/>
          <ac:spMkLst>
            <pc:docMk/>
            <pc:sldMk cId="0" sldId="281"/>
            <ac:spMk id="2" creationId="{00000000-0000-0000-0000-000000000000}"/>
          </ac:spMkLst>
        </pc:spChg>
        <pc:spChg chg="del mod">
          <ac:chgData name="dang hai" userId="7b58d2314fda8204" providerId="LiveId" clId="{B7C0EA9D-B248-4BF5-BFA4-07DD38E6F550}" dt="2025-04-06T08:53:35.019" v="970" actId="478"/>
          <ac:spMkLst>
            <pc:docMk/>
            <pc:sldMk cId="0" sldId="281"/>
            <ac:spMk id="8" creationId="{00000000-0000-0000-0000-000000000000}"/>
          </ac:spMkLst>
        </pc:spChg>
        <pc:picChg chg="add mod">
          <ac:chgData name="dang hai" userId="7b58d2314fda8204" providerId="LiveId" clId="{B7C0EA9D-B248-4BF5-BFA4-07DD38E6F550}" dt="2025-04-06T08:50:33.259" v="941" actId="1076"/>
          <ac:picMkLst>
            <pc:docMk/>
            <pc:sldMk cId="0" sldId="281"/>
            <ac:picMk id="4" creationId="{3E6DA295-B7A2-475B-B0B1-A76D739FDDC6}"/>
          </ac:picMkLst>
        </pc:picChg>
        <pc:picChg chg="del">
          <ac:chgData name="dang hai" userId="7b58d2314fda8204" providerId="LiveId" clId="{B7C0EA9D-B248-4BF5-BFA4-07DD38E6F550}" dt="2025-04-06T08:49:58.912" v="931" actId="478"/>
          <ac:picMkLst>
            <pc:docMk/>
            <pc:sldMk cId="0" sldId="281"/>
            <ac:picMk id="5" creationId="{00000000-0000-0000-0000-000000000000}"/>
          </ac:picMkLst>
        </pc:picChg>
        <pc:picChg chg="add mod">
          <ac:chgData name="dang hai" userId="7b58d2314fda8204" providerId="LiveId" clId="{B7C0EA9D-B248-4BF5-BFA4-07DD38E6F550}" dt="2025-05-15T03:51:44.529" v="1450" actId="571"/>
          <ac:picMkLst>
            <pc:docMk/>
            <pc:sldMk cId="0" sldId="281"/>
            <ac:picMk id="5" creationId="{804D2890-C525-4078-AFDF-B9C2A3BC3297}"/>
          </ac:picMkLst>
        </pc:picChg>
        <pc:picChg chg="del">
          <ac:chgData name="dang hai" userId="7b58d2314fda8204" providerId="LiveId" clId="{B7C0EA9D-B248-4BF5-BFA4-07DD38E6F550}" dt="2025-04-06T08:50:54.643" v="945" actId="478"/>
          <ac:picMkLst>
            <pc:docMk/>
            <pc:sldMk cId="0" sldId="281"/>
            <ac:picMk id="6" creationId="{00000000-0000-0000-0000-000000000000}"/>
          </ac:picMkLst>
        </pc:picChg>
        <pc:picChg chg="add mod">
          <ac:chgData name="dang hai" userId="7b58d2314fda8204" providerId="LiveId" clId="{B7C0EA9D-B248-4BF5-BFA4-07DD38E6F550}" dt="2025-05-15T04:04:04.011" v="1460" actId="1076"/>
          <ac:picMkLst>
            <pc:docMk/>
            <pc:sldMk cId="0" sldId="281"/>
            <ac:picMk id="6" creationId="{BC4C6A58-A2C8-4743-94E3-5838F2B6D9EE}"/>
          </ac:picMkLst>
        </pc:picChg>
        <pc:picChg chg="add mod">
          <ac:chgData name="dang hai" userId="7b58d2314fda8204" providerId="LiveId" clId="{B7C0EA9D-B248-4BF5-BFA4-07DD38E6F550}" dt="2025-05-15T04:04:18.665" v="1462" actId="571"/>
          <ac:picMkLst>
            <pc:docMk/>
            <pc:sldMk cId="0" sldId="281"/>
            <ac:picMk id="8" creationId="{D6F12BB0-25AC-4494-BCD8-FBFD3B1262D3}"/>
          </ac:picMkLst>
        </pc:picChg>
        <pc:picChg chg="add del mod">
          <ac:chgData name="dang hai" userId="7b58d2314fda8204" providerId="LiveId" clId="{B7C0EA9D-B248-4BF5-BFA4-07DD38E6F550}" dt="2025-05-15T04:03:26.777" v="1455" actId="478"/>
          <ac:picMkLst>
            <pc:docMk/>
            <pc:sldMk cId="0" sldId="281"/>
            <ac:picMk id="9" creationId="{FA9D85F7-8048-4C91-8990-341E775ED9E4}"/>
          </ac:picMkLst>
        </pc:picChg>
        <pc:picChg chg="add mod">
          <ac:chgData name="dang hai" userId="7b58d2314fda8204" providerId="LiveId" clId="{B7C0EA9D-B248-4BF5-BFA4-07DD38E6F550}" dt="2025-05-15T04:04:25.157" v="1464" actId="571"/>
          <ac:picMkLst>
            <pc:docMk/>
            <pc:sldMk cId="0" sldId="281"/>
            <ac:picMk id="10" creationId="{579B9F79-E54E-43D5-B3D3-8F5F3BB7DEA2}"/>
          </ac:picMkLst>
        </pc:picChg>
      </pc:sldChg>
      <pc:sldChg chg="addSp delSp modSp ord">
        <pc:chgData name="dang hai" userId="7b58d2314fda8204" providerId="LiveId" clId="{B7C0EA9D-B248-4BF5-BFA4-07DD38E6F550}" dt="2025-05-16T02:08:21.142" v="1795" actId="20577"/>
        <pc:sldMkLst>
          <pc:docMk/>
          <pc:sldMk cId="0" sldId="289"/>
        </pc:sldMkLst>
        <pc:spChg chg="mod">
          <ac:chgData name="dang hai" userId="7b58d2314fda8204" providerId="LiveId" clId="{B7C0EA9D-B248-4BF5-BFA4-07DD38E6F550}" dt="2025-04-10T13:35:59.388" v="1408" actId="20577"/>
          <ac:spMkLst>
            <pc:docMk/>
            <pc:sldMk cId="0" sldId="289"/>
            <ac:spMk id="2" creationId="{00000000-0000-0000-0000-000000000000}"/>
          </ac:spMkLst>
        </pc:spChg>
        <pc:spChg chg="mod">
          <ac:chgData name="dang hai" userId="7b58d2314fda8204" providerId="LiveId" clId="{B7C0EA9D-B248-4BF5-BFA4-07DD38E6F550}" dt="2025-05-16T02:08:21.142" v="1795" actId="20577"/>
          <ac:spMkLst>
            <pc:docMk/>
            <pc:sldMk cId="0" sldId="289"/>
            <ac:spMk id="3" creationId="{00000000-0000-0000-0000-000000000000}"/>
          </ac:spMkLst>
        </pc:spChg>
        <pc:spChg chg="mod">
          <ac:chgData name="dang hai" userId="7b58d2314fda8204" providerId="LiveId" clId="{B7C0EA9D-B248-4BF5-BFA4-07DD38E6F550}" dt="2025-05-15T03:07:41.230" v="1432" actId="20577"/>
          <ac:spMkLst>
            <pc:docMk/>
            <pc:sldMk cId="0" sldId="289"/>
            <ac:spMk id="4" creationId="{00000000-0000-0000-0000-000000000000}"/>
          </ac:spMkLst>
        </pc:spChg>
        <pc:spChg chg="add del">
          <ac:chgData name="dang hai" userId="7b58d2314fda8204" providerId="LiveId" clId="{B7C0EA9D-B248-4BF5-BFA4-07DD38E6F550}" dt="2025-05-15T03:05:50.133" v="1412"/>
          <ac:spMkLst>
            <pc:docMk/>
            <pc:sldMk cId="0" sldId="289"/>
            <ac:spMk id="5" creationId="{3FA27E85-CCED-417B-9964-E655B52FDC20}"/>
          </ac:spMkLst>
        </pc:spChg>
        <pc:spChg chg="add del">
          <ac:chgData name="dang hai" userId="7b58d2314fda8204" providerId="LiveId" clId="{B7C0EA9D-B248-4BF5-BFA4-07DD38E6F550}" dt="2025-04-10T08:42:09.489" v="1316"/>
          <ac:spMkLst>
            <pc:docMk/>
            <pc:sldMk cId="0" sldId="289"/>
            <ac:spMk id="5" creationId="{D8B595BE-BEB5-4A9F-ABC7-7B76008C01E9}"/>
          </ac:spMkLst>
        </pc:spChg>
        <pc:spChg chg="add del">
          <ac:chgData name="dang hai" userId="7b58d2314fda8204" providerId="LiveId" clId="{B7C0EA9D-B248-4BF5-BFA4-07DD38E6F550}" dt="2025-04-10T08:49:27.849" v="1348" actId="478"/>
          <ac:spMkLst>
            <pc:docMk/>
            <pc:sldMk cId="0" sldId="289"/>
            <ac:spMk id="7" creationId="{5C8BF8D1-9847-44CD-A621-873D02836CCE}"/>
          </ac:spMkLst>
        </pc:spChg>
        <pc:spChg chg="add del">
          <ac:chgData name="dang hai" userId="7b58d2314fda8204" providerId="LiveId" clId="{B7C0EA9D-B248-4BF5-BFA4-07DD38E6F550}" dt="2025-04-10T08:49:24.199" v="1347"/>
          <ac:spMkLst>
            <pc:docMk/>
            <pc:sldMk cId="0" sldId="289"/>
            <ac:spMk id="8" creationId="{CAA597E5-99FC-4133-AB4B-C47D4258C443}"/>
          </ac:spMkLst>
        </pc:spChg>
        <pc:picChg chg="del">
          <ac:chgData name="dang hai" userId="7b58d2314fda8204" providerId="LiveId" clId="{B7C0EA9D-B248-4BF5-BFA4-07DD38E6F550}" dt="2025-04-06T08:54:22.745" v="991" actId="478"/>
          <ac:picMkLst>
            <pc:docMk/>
            <pc:sldMk cId="0" sldId="289"/>
            <ac:picMk id="5" creationId="{00000000-0000-0000-0000-000000000000}"/>
          </ac:picMkLst>
        </pc:picChg>
        <pc:picChg chg="add">
          <ac:chgData name="dang hai" userId="7b58d2314fda8204" providerId="LiveId" clId="{B7C0EA9D-B248-4BF5-BFA4-07DD38E6F550}" dt="2025-04-06T08:54:22.875" v="992"/>
          <ac:picMkLst>
            <pc:docMk/>
            <pc:sldMk cId="0" sldId="289"/>
            <ac:picMk id="6" creationId="{F9E27A7A-778D-4A6C-8F66-7D119C746ED6}"/>
          </ac:picMkLst>
        </pc:picChg>
      </pc:sldChg>
      <pc:sldMasterChg chg="modSp modSldLayout">
        <pc:chgData name="dang hai" userId="7b58d2314fda8204" providerId="LiveId" clId="{B7C0EA9D-B248-4BF5-BFA4-07DD38E6F550}" dt="2025-04-06T08:52:56.384" v="960" actId="14100"/>
        <pc:sldMasterMkLst>
          <pc:docMk/>
          <pc:sldMasterMk cId="2346251051" sldId="2147483648"/>
        </pc:sldMasterMkLst>
        <pc:spChg chg="mod">
          <ac:chgData name="dang hai" userId="7b58d2314fda8204" providerId="LiveId" clId="{B7C0EA9D-B248-4BF5-BFA4-07DD38E6F550}" dt="2025-04-06T08:52:56.384" v="960" actId="14100"/>
          <ac:spMkLst>
            <pc:docMk/>
            <pc:sldMasterMk cId="2346251051" sldId="2147483648"/>
            <ac:spMk id="2" creationId="{00000000-0000-0000-0000-000000000000}"/>
          </ac:spMkLst>
        </pc:spChg>
        <pc:spChg chg="mod">
          <ac:chgData name="dang hai" userId="7b58d2314fda8204" providerId="LiveId" clId="{B7C0EA9D-B248-4BF5-BFA4-07DD38E6F550}" dt="2025-04-06T08:52:52.372" v="959" actId="14100"/>
          <ac:spMkLst>
            <pc:docMk/>
            <pc:sldMasterMk cId="2346251051" sldId="2147483648"/>
            <ac:spMk id="3" creationId="{00000000-0000-0000-0000-000000000000}"/>
          </ac:spMkLst>
        </pc:spChg>
        <pc:spChg chg="mod">
          <ac:chgData name="dang hai" userId="7b58d2314fda8204" providerId="LiveId" clId="{B7C0EA9D-B248-4BF5-BFA4-07DD38E6F550}" dt="2025-04-06T08:52:32.528" v="956" actId="14100"/>
          <ac:spMkLst>
            <pc:docMk/>
            <pc:sldMasterMk cId="2346251051" sldId="2147483648"/>
            <ac:spMk id="4" creationId="{00000000-0000-0000-0000-000000000000}"/>
          </ac:spMkLst>
        </pc:spChg>
        <pc:grpChg chg="mod">
          <ac:chgData name="dang hai" userId="7b58d2314fda8204" providerId="LiveId" clId="{B7C0EA9D-B248-4BF5-BFA4-07DD38E6F550}" dt="2025-04-06T08:52:49.912" v="958" actId="1076"/>
          <ac:grpSpMkLst>
            <pc:docMk/>
            <pc:sldMasterMk cId="2346251051" sldId="2147483648"/>
            <ac:grpSpMk id="15" creationId="{00000000-0000-0000-0000-000000000000}"/>
          </ac:grpSpMkLst>
        </pc:grpChg>
        <pc:sldLayoutChg chg="modSp">
          <pc:chgData name="dang hai" userId="7b58d2314fda8204" providerId="LiveId" clId="{B7C0EA9D-B248-4BF5-BFA4-07DD38E6F550}" dt="2025-04-06T08:51:15.570" v="946" actId="14100"/>
          <pc:sldLayoutMkLst>
            <pc:docMk/>
            <pc:sldMasterMk cId="2346251051" sldId="2147483648"/>
            <pc:sldLayoutMk cId="3527791066" sldId="2147483652"/>
          </pc:sldLayoutMkLst>
          <pc:spChg chg="mod">
            <ac:chgData name="dang hai" userId="7b58d2314fda8204" providerId="LiveId" clId="{B7C0EA9D-B248-4BF5-BFA4-07DD38E6F550}" dt="2025-04-06T08:51:15.570" v="946" actId="14100"/>
            <ac:spMkLst>
              <pc:docMk/>
              <pc:sldMasterMk cId="2346251051" sldId="2147483648"/>
              <pc:sldLayoutMk cId="3527791066" sldId="2147483652"/>
              <ac:spMk id="2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pPr/>
              <a:t>5/15/2025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pPr/>
              <a:t>5/15/2025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>
                <a:cs typeface="Arial" pitchFamily="34" charset="0"/>
              </a:rPr>
              <a:t>NOTE: </a:t>
            </a:r>
            <a:r>
              <a:rPr lang="en-US" sz="1200" dirty="0">
                <a:cs typeface="Arial" pitchFamily="34" charset="0"/>
              </a:rPr>
              <a:t>Want a different image on this slide? Select the picture and delete it. Now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51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05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10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24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5/15/2025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5/15/2025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5/15/2025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5/15/2025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5/15/2025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5/15/2025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262" y="76200"/>
            <a:ext cx="10927320" cy="679938"/>
          </a:xfr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5/15/2025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5/15/2025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5/15/2025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5/15/2025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5/15/2025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6669" y="76200"/>
            <a:ext cx="10478913" cy="644766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668" y="1227748"/>
            <a:ext cx="10478913" cy="498215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  <a:p>
            <a:pPr lvl="5"/>
            <a:r>
              <a:t>Sixth level</a:t>
            </a:r>
          </a:p>
          <a:p>
            <a:pPr lvl="6"/>
            <a:r>
              <a:t>Seventh level</a:t>
            </a:r>
          </a:p>
          <a:p>
            <a:pPr lvl="7"/>
            <a:r>
              <a:t>Eighth level</a:t>
            </a:r>
          </a:p>
          <a:p>
            <a:pPr lvl="8"/>
            <a:r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6669" y="6356351"/>
            <a:ext cx="232779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5/15/2025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  <p:grpSp>
        <p:nvGrpSpPr>
          <p:cNvPr id="15" name="Group 14"/>
          <p:cNvGrpSpPr/>
          <p:nvPr/>
        </p:nvGrpSpPr>
        <p:grpSpPr>
          <a:xfrm>
            <a:off x="606668" y="934867"/>
            <a:ext cx="9699440" cy="146441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61925" y="1933575"/>
            <a:ext cx="6591300" cy="1600200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Cáo</a:t>
            </a:r>
            <a:br>
              <a:rPr lang="en-US" sz="3200" dirty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ĐỒ ÁN TỐT 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NGHIỆP CUỐI KHÓA</a:t>
            </a:r>
            <a:br>
              <a:rPr lang="en-US" sz="3200">
                <a:latin typeface="Times New Roman" pitchFamily="18" charset="0"/>
                <a:cs typeface="Times New Roman" pitchFamily="18" charset="0"/>
              </a:rPr>
            </a:b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19150" y="3387834"/>
            <a:ext cx="5553075" cy="612666"/>
          </a:xfrm>
        </p:spPr>
        <p:txBody>
          <a:bodyPr>
            <a:noAutofit/>
          </a:bodyPr>
          <a:lstStyle/>
          <a:p>
            <a:pPr algn="ctr"/>
            <a:r>
              <a:rPr lang="en-US" sz="2200">
                <a:latin typeface="Times New Roman" pitchFamily="18" charset="0"/>
                <a:cs typeface="Times New Roman" pitchFamily="18" charset="0"/>
              </a:rPr>
              <a:t>Website tuyển dụng việc làm Superio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Placeholder 3" descr="Open book on table, blurred shelves of books in background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ext Box 1046"/>
          <p:cNvSpPr txBox="1">
            <a:spLocks noChangeArrowheads="1"/>
          </p:cNvSpPr>
          <p:nvPr/>
        </p:nvSpPr>
        <p:spPr bwMode="auto">
          <a:xfrm>
            <a:off x="3086100" y="260350"/>
            <a:ext cx="693420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HỌC VIỆN CNTT TECHMASTER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KHÓA JAVA FULLSTACK</a:t>
            </a:r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2876" y="4219575"/>
            <a:ext cx="67246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/>
              <a:t>Giáo</a:t>
            </a:r>
            <a:r>
              <a:rPr lang="en-US" sz="2200" dirty="0"/>
              <a:t> </a:t>
            </a:r>
            <a:r>
              <a:rPr lang="en-US" sz="2200" dirty="0" err="1"/>
              <a:t>viên</a:t>
            </a:r>
            <a:r>
              <a:rPr lang="en-US" sz="2200" dirty="0"/>
              <a:t> </a:t>
            </a:r>
            <a:r>
              <a:rPr lang="en-US" sz="2200" dirty="0" err="1"/>
              <a:t>hướng</a:t>
            </a:r>
            <a:r>
              <a:rPr lang="en-US" sz="2200" dirty="0"/>
              <a:t> </a:t>
            </a:r>
            <a:r>
              <a:rPr lang="en-US" sz="2200" dirty="0" err="1"/>
              <a:t>dẫn</a:t>
            </a:r>
            <a:r>
              <a:rPr lang="en-US" sz="2200" dirty="0"/>
              <a:t>: </a:t>
            </a:r>
            <a:r>
              <a:rPr lang="en-US" sz="2200" dirty="0" err="1"/>
              <a:t>Th.</a:t>
            </a:r>
            <a:r>
              <a:rPr lang="en-US" sz="2200" err="1"/>
              <a:t>S</a:t>
            </a:r>
            <a:r>
              <a:rPr lang="en-US" sz="2200"/>
              <a:t> Bùi Bá Tr</a:t>
            </a:r>
            <a:r>
              <a:rPr lang="vi-VN" sz="2200"/>
              <a:t>ư</a:t>
            </a:r>
            <a:r>
              <a:rPr lang="en-US" sz="2200"/>
              <a:t>ờng</a:t>
            </a:r>
            <a:endParaRPr lang="en-US" sz="2200" dirty="0"/>
          </a:p>
          <a:p>
            <a:r>
              <a:rPr lang="en-US" sz="2200" dirty="0" err="1"/>
              <a:t>Sinh</a:t>
            </a:r>
            <a:r>
              <a:rPr lang="en-US" sz="2200" dirty="0"/>
              <a:t> </a:t>
            </a:r>
            <a:r>
              <a:rPr lang="en-US" sz="2200" dirty="0" err="1"/>
              <a:t>viên</a:t>
            </a:r>
            <a:r>
              <a:rPr lang="en-US" sz="2200" dirty="0"/>
              <a:t> </a:t>
            </a:r>
            <a:r>
              <a:rPr lang="en-US" sz="2200" dirty="0" err="1"/>
              <a:t>thực</a:t>
            </a:r>
            <a:r>
              <a:rPr lang="en-US" sz="2200" dirty="0"/>
              <a:t> </a:t>
            </a:r>
            <a:r>
              <a:rPr lang="en-US" sz="2200" dirty="0" err="1"/>
              <a:t>hiện</a:t>
            </a:r>
            <a:r>
              <a:rPr lang="en-US" sz="2200"/>
              <a:t>:   Lê Hữu Đăng</a:t>
            </a:r>
            <a:endParaRPr lang="en-US" sz="2200" dirty="0"/>
          </a:p>
          <a:p>
            <a:r>
              <a:rPr lang="en-US" sz="2200" dirty="0" err="1"/>
              <a:t>Lớp</a:t>
            </a:r>
            <a:r>
              <a:rPr lang="en-US" sz="2200" dirty="0"/>
              <a:t>:			</a:t>
            </a:r>
            <a:r>
              <a:rPr lang="en-US" sz="2200"/>
              <a:t> JAVA 26</a:t>
            </a:r>
            <a:endParaRPr lang="en-US" sz="2200" dirty="0"/>
          </a:p>
        </p:txBody>
      </p:sp>
      <p:sp>
        <p:nvSpPr>
          <p:cNvPr id="9" name="TextBox 8"/>
          <p:cNvSpPr txBox="1"/>
          <p:nvPr/>
        </p:nvSpPr>
        <p:spPr>
          <a:xfrm>
            <a:off x="2447925" y="5810250"/>
            <a:ext cx="193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Hà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 3/2025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 err="1"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sz="4800" dirty="0" err="1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dirty="0" err="1">
                <a:latin typeface="Times New Roman" pitchFamily="18" charset="0"/>
                <a:cs typeface="Times New Roman" pitchFamily="18" charset="0"/>
              </a:rPr>
              <a:t>án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đích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án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thống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cụ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hiện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>
                <a:latin typeface="Times New Roman" pitchFamily="18" charset="0"/>
                <a:cs typeface="Times New Roman" pitchFamily="18" charset="0"/>
              </a:rPr>
              <a:t>Tổng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kết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6247EA-0E97-44E1-9B12-BF714EA106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6897" y="94785"/>
            <a:ext cx="1418253" cy="79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I.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đích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cầu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5" descr="solieu.jpg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7371184" y="2745211"/>
            <a:ext cx="2211355" cy="124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977303" y="1428750"/>
            <a:ext cx="582752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Theo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khảo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sát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Digital Viet Nam 2024.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Việt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Nam </a:t>
            </a:r>
            <a:r>
              <a:rPr lang="en-US" sz="240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78,44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triệu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Internet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, với tỷ lệ tiếp cận 79,1 % …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đích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>
                <a:latin typeface="Times New Roman" pitchFamily="18" charset="0"/>
                <a:cs typeface="Times New Roman" pitchFamily="18" charset="0"/>
              </a:rPr>
              <a:t>kênh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tìm nguồn nhân lực cho    các công </a:t>
            </a:r>
            <a:r>
              <a:rPr lang="en-US" sz="2400" err="1">
                <a:latin typeface="Times New Roman" pitchFamily="18" charset="0"/>
                <a:cs typeface="Times New Roman" pitchFamily="18" charset="0"/>
              </a:rPr>
              <a:t>ty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ü"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Xây dựng kênh tìm việc cho các cá nhân 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thương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ty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Chăm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sóc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hỗ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trợ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khách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hàng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….</a:t>
            </a:r>
          </a:p>
          <a:p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Website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chuyên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nghiệp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Hỗ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>
                <a:latin typeface="Times New Roman" pitchFamily="18" charset="0"/>
                <a:cs typeface="Times New Roman" pitchFamily="18" charset="0"/>
              </a:rPr>
              <a:t>trợ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cá nhân , công ty về nguồn nhân lực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82807" y="5273054"/>
            <a:ext cx="3955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1.1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Internet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Việt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Nam dự kiến 2010 - 2025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DA6230-4775-4D38-B02F-31B8AC3CDC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752" y="1678209"/>
            <a:ext cx="4753830" cy="33804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A3E0D9-7E29-400F-BCC4-4F32F50C14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6897" y="94785"/>
            <a:ext cx="1418253" cy="79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27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II.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thống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năng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Cơ sở dữ liệu</a:t>
            </a:r>
          </a:p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Công nghệ sử dụng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C62FFD-3026-47C8-8039-EF96C966D0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6897" y="94785"/>
            <a:ext cx="1418253" cy="797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thống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20951" y="6172201"/>
            <a:ext cx="5752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2.1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FEABCB-92EF-4155-BE31-F12CCD23EC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6897" y="94785"/>
            <a:ext cx="1418253" cy="797767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AF82238-8DCB-4264-9D2C-B13A33C0F0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91615" y="1600202"/>
            <a:ext cx="4914900" cy="4571999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6BF2FA5-CE5E-41B0-B15C-659BBC54F6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456" y="1231999"/>
            <a:ext cx="8900932" cy="494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78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828" y="177204"/>
            <a:ext cx="10199174" cy="632927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liệu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6DA295-B7A2-475B-B0B1-A76D739FDD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6897" y="94785"/>
            <a:ext cx="1418253" cy="7977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4C6A58-A2C8-4743-94E3-5838F2B6D9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939" y="1268963"/>
            <a:ext cx="8567462" cy="54118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498" y="150410"/>
            <a:ext cx="10479092" cy="679938"/>
          </a:xfrm>
        </p:spPr>
        <p:txBody>
          <a:bodyPr>
            <a:normAutofit/>
          </a:bodyPr>
          <a:lstStyle/>
          <a:p>
            <a:r>
              <a:rPr lang="en-US" sz="3200" dirty="0"/>
              <a:t>III. </a:t>
            </a:r>
            <a:r>
              <a:rPr lang="en-US" sz="3200" err="1"/>
              <a:t>Công</a:t>
            </a:r>
            <a:r>
              <a:rPr lang="en-US" sz="3200"/>
              <a:t> nghệ sử dụng</a:t>
            </a:r>
            <a:endParaRPr lang="en-US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DCEB85-CED1-4A1B-ADC3-110A2C1C0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6897" y="94785"/>
            <a:ext cx="1418253" cy="79776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0693927-DC61-4DE2-8929-E020BF034A86}"/>
              </a:ext>
            </a:extLst>
          </p:cNvPr>
          <p:cNvSpPr/>
          <p:nvPr/>
        </p:nvSpPr>
        <p:spPr>
          <a:xfrm>
            <a:off x="7669233" y="2945762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/>
            <a:r>
              <a:rPr lang="en-US">
                <a:latin typeface="Times New Roman" pitchFamily="18" charset="0"/>
                <a:cs typeface="Times New Roman" pitchFamily="18" charset="0"/>
              </a:rPr>
              <a:t>Bootstrap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3B63D2-374B-4577-9283-4E50FF34F169}"/>
              </a:ext>
            </a:extLst>
          </p:cNvPr>
          <p:cNvSpPr/>
          <p:nvPr/>
        </p:nvSpPr>
        <p:spPr>
          <a:xfrm>
            <a:off x="1710652" y="2964162"/>
            <a:ext cx="1663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/>
            <a:r>
              <a:rPr lang="en-US">
                <a:latin typeface="Times New Roman" pitchFamily="18" charset="0"/>
                <a:cs typeface="Times New Roman" pitchFamily="18" charset="0"/>
              </a:rPr>
              <a:t>Spring data JPA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DAD798-E744-499B-9BAC-63D5C951C12E}"/>
              </a:ext>
            </a:extLst>
          </p:cNvPr>
          <p:cNvSpPr/>
          <p:nvPr/>
        </p:nvSpPr>
        <p:spPr>
          <a:xfrm>
            <a:off x="7669233" y="4249688"/>
            <a:ext cx="1554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Font Awesome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2156C0B-969A-406A-A7F4-F93051175D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747" y="2945762"/>
            <a:ext cx="447675" cy="36933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16244B0-2F74-43BA-9EC1-A5E708CB5A00}"/>
              </a:ext>
            </a:extLst>
          </p:cNvPr>
          <p:cNvSpPr/>
          <p:nvPr/>
        </p:nvSpPr>
        <p:spPr>
          <a:xfrm>
            <a:off x="1745814" y="1835702"/>
            <a:ext cx="12713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/>
            <a:r>
              <a:rPr lang="en-US">
                <a:latin typeface="Times New Roman" pitchFamily="18" charset="0"/>
                <a:cs typeface="Times New Roman" pitchFamily="18" charset="0"/>
              </a:rPr>
              <a:t>Spring Web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737A3A7-B57D-4A53-9F8E-997D886E85B9}"/>
              </a:ext>
            </a:extLst>
          </p:cNvPr>
          <p:cNvSpPr/>
          <p:nvPr/>
        </p:nvSpPr>
        <p:spPr>
          <a:xfrm>
            <a:off x="1745812" y="4065022"/>
            <a:ext cx="1646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/>
            <a:r>
              <a:rPr lang="en-US">
                <a:latin typeface="Times New Roman" pitchFamily="18" charset="0"/>
                <a:cs typeface="Times New Roman" pitchFamily="18" charset="0"/>
              </a:rPr>
              <a:t>Srping security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6A159AB-80B2-4EB5-BC4A-30526F76FC1F}"/>
              </a:ext>
            </a:extLst>
          </p:cNvPr>
          <p:cNvSpPr/>
          <p:nvPr/>
        </p:nvSpPr>
        <p:spPr>
          <a:xfrm>
            <a:off x="7669233" y="5350548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/>
            <a:r>
              <a:rPr lang="en-US">
                <a:latin typeface="Times New Roman" pitchFamily="18" charset="0"/>
                <a:cs typeface="Times New Roman" pitchFamily="18" charset="0"/>
              </a:rPr>
              <a:t>jQuery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440FCD4-6A52-4D38-BB4E-3883AD1D761D}"/>
              </a:ext>
            </a:extLst>
          </p:cNvPr>
          <p:cNvSpPr/>
          <p:nvPr/>
        </p:nvSpPr>
        <p:spPr>
          <a:xfrm>
            <a:off x="1745813" y="5350548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/>
            <a:r>
              <a:rPr lang="en-US">
                <a:latin typeface="Times New Roman" pitchFamily="18" charset="0"/>
                <a:cs typeface="Times New Roman" pitchFamily="18" charset="0"/>
              </a:rPr>
              <a:t>MySQL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F70F15B-C5A7-4142-BD44-39A597309721}"/>
              </a:ext>
            </a:extLst>
          </p:cNvPr>
          <p:cNvSpPr/>
          <p:nvPr/>
        </p:nvSpPr>
        <p:spPr>
          <a:xfrm>
            <a:off x="7669233" y="1844902"/>
            <a:ext cx="1184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/>
            <a:r>
              <a:rPr lang="en-US">
                <a:latin typeface="Times New Roman" pitchFamily="18" charset="0"/>
                <a:cs typeface="Times New Roman" pitchFamily="18" charset="0"/>
              </a:rPr>
              <a:t>Thymeleaf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F026874-C934-4C21-958C-A897D925C1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357" y="1835702"/>
            <a:ext cx="369332" cy="36933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168194A-4BFF-457B-94D1-6A5D201664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357" y="2964162"/>
            <a:ext cx="369332" cy="36933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076547D-0E7B-4FF8-9D40-DA24696816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357" y="4065022"/>
            <a:ext cx="369332" cy="36933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3E329D2-3AFE-41B2-8013-1A2DB989E9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918" y="1835702"/>
            <a:ext cx="369332" cy="36933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1CA1CF4-9D9F-48FF-A43A-BF07BC2E1D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357" y="5383308"/>
            <a:ext cx="303811" cy="30381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E8DF507-4C9E-41B7-9546-409941BF09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918" y="5383308"/>
            <a:ext cx="369332" cy="36933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F2CE633-221B-4886-AFC8-47DE056BE1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918" y="4249688"/>
            <a:ext cx="447675" cy="447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262" y="76200"/>
            <a:ext cx="10927320" cy="679938"/>
          </a:xfrm>
        </p:spPr>
        <p:txBody>
          <a:bodyPr>
            <a:normAutofit/>
          </a:bodyPr>
          <a:lstStyle/>
          <a:p>
            <a:r>
              <a:rPr lang="en-US" sz="320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kết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031" y="1408807"/>
            <a:ext cx="5327798" cy="4964001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đạt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57200" lvl="0" indent="-457200">
              <a:spcBef>
                <a:spcPts val="1200"/>
              </a:spcBef>
              <a:buFont typeface="+mj-lt"/>
              <a:buAutoNum type="arabicPeriod"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Giao diện thân thiện , tối ưu trải nghiệm người d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ụ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457200">
              <a:spcBef>
                <a:spcPts val="1200"/>
              </a:spcBef>
              <a:buFont typeface="+mj-lt"/>
              <a:buAutoNum type="arabicPeriod"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Website đã đáp ứng được yêu cầu xử lý nghiệp vụ cơ bản của quá trình tìm kiếm việc làm cũng như tuyển dụng nhân sự của các công ty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.</a:t>
            </a:r>
          </a:p>
          <a:p>
            <a:pPr marL="457200" lvl="0" indent="-457200">
              <a:spcBef>
                <a:spcPts val="1200"/>
              </a:spcBef>
              <a:buFont typeface="+mj-lt"/>
              <a:buAutoNum type="arabicPeriod"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Các ứng viên có thể đăng nhập thông qua gmail </a:t>
            </a:r>
          </a:p>
          <a:p>
            <a:pPr marL="457200" lvl="0" indent="-457200">
              <a:spcBef>
                <a:spcPts val="1200"/>
              </a:spcBef>
              <a:buFont typeface="+mj-lt"/>
              <a:buAutoNum type="arabicPeriod"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Ứ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ng viên và nhà tuyển dụng sẽ nhận được các thông báo khác nhau để phục vụ công việc của mình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457200">
              <a:spcBef>
                <a:spcPts val="1200"/>
              </a:spcBef>
              <a:buFont typeface="+mj-lt"/>
              <a:buAutoNum type="arabicPeriod"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Các thông tin được lưu trữ khoa học, xử lý một cách dễ dàng, chính xác.</a:t>
            </a:r>
          </a:p>
          <a:p>
            <a:pPr marL="457200" lvl="0" indent="-457200">
              <a:spcBef>
                <a:spcPts val="1200"/>
              </a:spcBef>
              <a:buFont typeface="+mj-lt"/>
              <a:buAutoNum type="arabicPeriod"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Có các biểu đồ đ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ờng , biểu đồ hình tròn , thông tin số liệu c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ơ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bản giúp nhà tuyển dụng hiểu rõ tình trạng tuyển dụng của công ty mình.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1635" y="1418138"/>
            <a:ext cx="4473648" cy="5345077"/>
          </a:xfrm>
        </p:spPr>
        <p:txBody>
          <a:bodyPr>
            <a:normAutofit/>
          </a:bodyPr>
          <a:lstStyle/>
          <a:p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Website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Tích hợp với các nền tảng tuyển dụng khác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Cải thiện thêm chức năng cho tìm kiếm nâng cao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Thêm tính năng đánh giá doanh nghiệp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Phân tích dữ liệu và báo cáo cho nhà tuyển dụng</a:t>
            </a:r>
          </a:p>
          <a:p>
            <a:pPr marL="457200" indent="-457200">
              <a:buFont typeface="+mj-lt"/>
              <a:buAutoNum type="arabicPeriod"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Tính năng bảo mật và bảo vệ dữ liệu mạnh mẽ hơn</a:t>
            </a:r>
            <a:endParaRPr lang="en-US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Mở rộng thị trường quốc tế và hỗ trợ đa ngôn ngữ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E27A7A-778D-4A6C-8F66-7D119C746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6897" y="94785"/>
            <a:ext cx="1418253" cy="797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5202</TotalTime>
  <Words>500</Words>
  <Application>Microsoft Office PowerPoint</Application>
  <PresentationFormat>Widescreen</PresentationFormat>
  <Paragraphs>63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Euphemia</vt:lpstr>
      <vt:lpstr>Plantagenet Cherokee</vt:lpstr>
      <vt:lpstr>Times New Roman</vt:lpstr>
      <vt:lpstr>Wingdings</vt:lpstr>
      <vt:lpstr>Academic Literature 16x9</vt:lpstr>
      <vt:lpstr>Báo Cáo ĐỒ ÁN TỐT NGHIỆP CUỐI KHÓA </vt:lpstr>
      <vt:lpstr>Nội dung đồ án</vt:lpstr>
      <vt:lpstr>I. Lý do chọn đề tài, mục đích và yêu cầu</vt:lpstr>
      <vt:lpstr>II. Phân tích và thiết kế hệ thống</vt:lpstr>
      <vt:lpstr>Sơ đồ chức năng của hệ thống</vt:lpstr>
      <vt:lpstr>Cơ sở dữ liệu</vt:lpstr>
      <vt:lpstr>III. Công nghệ sử dụng</vt:lpstr>
      <vt:lpstr>IV. Tổng kết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With Picture Layout</dc:title>
  <dc:creator>Tu Cao</dc:creator>
  <cp:lastModifiedBy>dang hai</cp:lastModifiedBy>
  <cp:revision>50</cp:revision>
  <dcterms:created xsi:type="dcterms:W3CDTF">2014-04-17T22:28:38Z</dcterms:created>
  <dcterms:modified xsi:type="dcterms:W3CDTF">2025-05-17T15:27:59Z</dcterms:modified>
</cp:coreProperties>
</file>