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4CAB0-FF71-40E2-A9BC-1B3770CC6F2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0A8C-7ADA-4EDF-B6D9-EC4921C5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0A8C-7ADA-4EDF-B6D9-EC4921C59F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78B9-1F2F-4F17-A445-3E7F947B210F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C7E-EE9A-4C3E-81AA-6D452F4DA343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7EA7-FA4F-4CCB-AF14-57E1C46CA27A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5701-23A1-4C7D-B066-2719BDCBB9A5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D485-0136-4442-B52D-55246BF30975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3313-E6B2-40A0-9471-53F5C6496388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B151-FAA2-4573-B9FD-226C54938A5B}" type="datetime1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29-988C-46C9-A194-CE36BE89607B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A40-C33A-4F7B-9011-A15A1B1093B1}" type="datetime1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467-931A-43E1-A1B4-C764B1288C6B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BE04-1EBC-4788-9641-896CD562B06C}" type="datetime1">
              <a:rPr lang="en-US" smtClean="0"/>
              <a:t>1/30/2018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8A15C1-6A7F-4C22-B87C-C56E4AB23568}" type="datetime1">
              <a:rPr lang="en-US" smtClean="0"/>
              <a:t>1/30/2018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924800" cy="2011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TRƯỜNG ĐẠI HỌC THÔNG TIN LIÊN LẠC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BÀI TẬP LỚN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LẬP TRÌNH VÀ MÔ PHỎNG GAME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705600" cy="2438400"/>
          </a:xfrm>
        </p:spPr>
        <p:txBody>
          <a:bodyPr>
            <a:no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Game Flappy </a:t>
            </a:r>
            <a:r>
              <a:rPr lang="en-US" b="1" dirty="0" smtClean="0"/>
              <a:t>Balloon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smtClean="0"/>
              <a:t>Unity</a:t>
            </a:r>
          </a:p>
          <a:p>
            <a:r>
              <a:rPr lang="en-US" sz="1800" b="1" dirty="0"/>
              <a:t> </a:t>
            </a:r>
            <a:r>
              <a:rPr lang="vi-VN" sz="1600" b="1" dirty="0"/>
              <a:t>GVHD</a:t>
            </a:r>
            <a:r>
              <a:rPr lang="vi-VN" sz="1600" dirty="0"/>
              <a:t>: </a:t>
            </a:r>
            <a:r>
              <a:rPr lang="en-US" sz="1600" b="1" dirty="0" err="1"/>
              <a:t>Nguyễn</a:t>
            </a:r>
            <a:r>
              <a:rPr lang="en-US" sz="1600" b="1" dirty="0"/>
              <a:t> </a:t>
            </a:r>
            <a:r>
              <a:rPr lang="en-US" sz="1600" b="1" dirty="0" err="1"/>
              <a:t>Việt</a:t>
            </a:r>
            <a:r>
              <a:rPr lang="en-US" sz="1600" b="1" dirty="0"/>
              <a:t> </a:t>
            </a:r>
            <a:r>
              <a:rPr lang="en-US" sz="1600" b="1" dirty="0" err="1"/>
              <a:t>Hùng</a:t>
            </a:r>
            <a:endParaRPr lang="en-US" sz="1600" dirty="0"/>
          </a:p>
          <a:p>
            <a:r>
              <a:rPr lang="en-US" sz="1600" b="1" dirty="0" smtClean="0"/>
              <a:t>		</a:t>
            </a:r>
            <a:r>
              <a:rPr lang="vi-VN" sz="1600" b="1" dirty="0" smtClean="0"/>
              <a:t>SVTH</a:t>
            </a:r>
            <a:r>
              <a:rPr lang="vi-VN" sz="1600" b="1" dirty="0"/>
              <a:t>: 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Trần</a:t>
            </a:r>
            <a:r>
              <a:rPr lang="en-US" sz="1600" b="1" dirty="0" smtClean="0"/>
              <a:t> </a:t>
            </a:r>
            <a:r>
              <a:rPr lang="en-US" sz="1600" b="1" dirty="0" err="1"/>
              <a:t>Trung</a:t>
            </a:r>
            <a:r>
              <a:rPr lang="en-US" sz="1600" b="1" dirty="0"/>
              <a:t> </a:t>
            </a:r>
            <a:r>
              <a:rPr lang="en-US" sz="1600" b="1" dirty="0" err="1"/>
              <a:t>Hiếu</a:t>
            </a:r>
            <a:endParaRPr lang="en-US" sz="1600" dirty="0"/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Lê</a:t>
            </a:r>
            <a:r>
              <a:rPr lang="en-US" sz="1600" b="1" dirty="0" smtClean="0"/>
              <a:t> </a:t>
            </a:r>
            <a:r>
              <a:rPr lang="en-US" sz="1600" b="1" dirty="0" err="1"/>
              <a:t>Huy</a:t>
            </a:r>
            <a:r>
              <a:rPr lang="en-US" sz="1600" b="1" dirty="0"/>
              <a:t> </a:t>
            </a:r>
            <a:r>
              <a:rPr lang="en-US" sz="1600" b="1" dirty="0" err="1"/>
              <a:t>Hoàng</a:t>
            </a:r>
            <a:endParaRPr lang="en-US" sz="1600" dirty="0"/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Bùi</a:t>
            </a:r>
            <a:r>
              <a:rPr lang="en-US" sz="1600" b="1" dirty="0" smtClean="0"/>
              <a:t> </a:t>
            </a:r>
            <a:r>
              <a:rPr lang="en-US" sz="1600" b="1" dirty="0" err="1"/>
              <a:t>Lý</a:t>
            </a:r>
            <a:r>
              <a:rPr lang="en-US" sz="1600" b="1" dirty="0"/>
              <a:t> </a:t>
            </a:r>
            <a:r>
              <a:rPr lang="en-US" sz="1600" b="1" dirty="0" err="1"/>
              <a:t>Hải</a:t>
            </a:r>
            <a:r>
              <a:rPr lang="en-US" sz="1600" b="1" dirty="0"/>
              <a:t> </a:t>
            </a:r>
            <a:r>
              <a:rPr lang="en-US" sz="1600" b="1" dirty="0" err="1"/>
              <a:t>Đăng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AEA2-3B50-4597-9CF0-ADA7CBB23AEC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73152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3:XÂY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DỰNG GIAO DIỆN,VIẾT MÃ LỆNH GAME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162800" cy="3733800"/>
          </a:xfrm>
        </p:spPr>
        <p:txBody>
          <a:bodyPr/>
          <a:lstStyle/>
          <a:p>
            <a:r>
              <a:rPr lang="en-US" b="1" dirty="0" err="1"/>
              <a:t>a.Nhân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endParaRPr lang="en-US" dirty="0"/>
          </a:p>
          <a:p>
            <a:r>
              <a:rPr lang="en-US" b="1" dirty="0" smtClean="0"/>
              <a:t>a.1 </a:t>
            </a:r>
            <a:r>
              <a:rPr lang="en-US" b="1" dirty="0" smtClean="0"/>
              <a:t>Background</a:t>
            </a:r>
            <a:endParaRPr lang="en-US" dirty="0"/>
          </a:p>
          <a:p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480x800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background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game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script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6C1-7FC5-4752-B3B5-9C70DF00E819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76200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2:XÂY DỰNG GIAO DIỆN,VIẾT MÃ LỆNH GAME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a.2 Ball </a:t>
            </a:r>
            <a:r>
              <a:rPr lang="en-US" b="1" dirty="0" smtClean="0"/>
              <a:t>Animation</a:t>
            </a:r>
            <a:endParaRPr lang="en-US" dirty="0"/>
          </a:p>
          <a:p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Rigidbody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Circle Collider 2D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Rigidbody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2D:Gravity Scale=1 ,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hút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Circle Collider 2D:Radius=0.35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AC90-FDCF-4FBC-84CD-089993D6ECB9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30" y="1066800"/>
            <a:ext cx="5996940" cy="4648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C8A-8319-43B6-8829-ED28EB9DFC0D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400800" cy="76200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3:XÂY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DỰNG GIAO DIỆN,VIẾT MÃ LỆNH GAME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781800" cy="3657600"/>
          </a:xfrm>
        </p:spPr>
        <p:txBody>
          <a:bodyPr/>
          <a:lstStyle/>
          <a:p>
            <a:r>
              <a:rPr lang="en-US" b="1" dirty="0" smtClean="0"/>
              <a:t>a.3 </a:t>
            </a:r>
            <a:r>
              <a:rPr lang="en-US" b="1" dirty="0" err="1" smtClean="0"/>
              <a:t>Cây</a:t>
            </a:r>
            <a:r>
              <a:rPr lang="en-US" b="1" dirty="0" smtClean="0"/>
              <a:t> </a:t>
            </a:r>
            <a:r>
              <a:rPr lang="en-US" b="1" dirty="0" err="1" smtClean="0"/>
              <a:t>xương</a:t>
            </a:r>
            <a:r>
              <a:rPr lang="en-US" b="1" dirty="0" smtClean="0"/>
              <a:t> </a:t>
            </a:r>
            <a:r>
              <a:rPr lang="en-US" b="1" dirty="0" err="1" smtClean="0"/>
              <a:t>rồng</a:t>
            </a:r>
            <a:endParaRPr lang="en-US" dirty="0"/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rồng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Box Collider 2D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Circle Collider 2D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hộp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D53-522E-4668-ADA7-FF9B0EB84178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363268" cy="431027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A1C9-EDD8-4D26-A055-91A4CB69F9BA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9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629400" cy="83820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3:XÂY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DỰNG GIAO DIỆN,VIẾT MÃ LỆNH GAME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200400"/>
          </a:xfrm>
        </p:spPr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làm,nhận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định,do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Spanwer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Pipe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rồng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Spawner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Pipe Script</a:t>
            </a:r>
          </a:p>
          <a:p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D1AA-A70F-464C-85AF-4DEAB876E72D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400800" cy="68580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3:XÂY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DỰNG GIAO DIỆN,VIẾT MÃ LỆNH GAME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705600" cy="3733800"/>
          </a:xfrm>
        </p:spPr>
        <p:txBody>
          <a:bodyPr>
            <a:normAutofit/>
          </a:bodyPr>
          <a:lstStyle/>
          <a:p>
            <a:r>
              <a:rPr lang="en-US" b="1" dirty="0" err="1"/>
              <a:t>b.Quản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smtClean="0"/>
              <a:t>game</a:t>
            </a:r>
          </a:p>
          <a:p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nhất,điểm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nhất,đưa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76A-E9E7-4F0D-8ED4-ADC70CABB4AC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733800"/>
            <a:ext cx="4343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400800" cy="68580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4:BIÊN DỊCH VÀ KIỂM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14600"/>
            <a:ext cx="6781800" cy="182880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thoại.Như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này,chúng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Android.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88A5-4FD2-4560-93FC-A62028FCE097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553200" cy="439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7DAB-3814-4133-9BDC-2A58E28763C2}" type="datetime1">
              <a:rPr lang="en-US" smtClean="0"/>
              <a:t>1/30/2018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4286" y="5288578"/>
            <a:ext cx="149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Giao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diện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CE02-FF3E-4C06-A0EC-D97CFB565F1D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2" y="1371600"/>
            <a:ext cx="3543795" cy="39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0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90600"/>
            <a:ext cx="6400800" cy="5334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CÁC NỘI DUNG TRÌNH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BÀY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91400" cy="441960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 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lệnh</a:t>
            </a:r>
            <a:r>
              <a:rPr lang="en-US" sz="2800" dirty="0" smtClean="0"/>
              <a:t>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Biên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D2C3-ADEC-445A-A8E9-877F59F15471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53340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5 KẾT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858000" cy="4038600"/>
          </a:xfrm>
        </p:spPr>
        <p:txBody>
          <a:bodyPr>
            <a:normAutofit/>
          </a:bodyPr>
          <a:lstStyle/>
          <a:p>
            <a:pPr lvl="0"/>
            <a:r>
              <a:rPr lang="en-US" sz="2200" b="1" dirty="0" smtClean="0"/>
              <a:t>1.</a:t>
            </a:r>
            <a:r>
              <a:rPr lang="vi-VN" sz="2200" b="1" dirty="0" smtClean="0"/>
              <a:t>Ưu </a:t>
            </a:r>
            <a:r>
              <a:rPr lang="vi-VN" sz="2200" b="1" dirty="0"/>
              <a:t>điểm</a:t>
            </a:r>
            <a:endParaRPr lang="en-US" sz="2200" dirty="0"/>
          </a:p>
          <a:p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game.</a:t>
            </a:r>
          </a:p>
          <a:p>
            <a:pPr lvl="0"/>
            <a:r>
              <a:rPr lang="en-US" sz="2200" b="1" dirty="0" smtClean="0"/>
              <a:t>2.</a:t>
            </a:r>
            <a:r>
              <a:rPr lang="vi-VN" sz="2200" b="1" dirty="0" smtClean="0"/>
              <a:t>Hạn </a:t>
            </a:r>
            <a:r>
              <a:rPr lang="vi-VN" sz="2200" b="1" dirty="0"/>
              <a:t>chế</a:t>
            </a: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Kỹ năng viết mã lệnh còn sơ sài,chưa hiểu sâu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Chưa có chức năng tạo cấp độ cho người chơi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setting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62D5-7161-4E76-A5DC-D77EE5339C82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53340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5 KẾT LUẬN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2743200"/>
          </a:xfrm>
        </p:spPr>
        <p:txBody>
          <a:bodyPr/>
          <a:lstStyle/>
          <a:p>
            <a:pPr lvl="0"/>
            <a:r>
              <a:rPr lang="en-US" b="1" dirty="0" smtClean="0"/>
              <a:t>3.Các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dirty="0"/>
          </a:p>
          <a:p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Nâng cao khả năng làm bài tập nhóm.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 thể xây dựng được 1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 cái nhìn tổng quan về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game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C83-E36E-4E99-9F67-E9E43785E21E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178332"/>
            <a:ext cx="5791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 for watching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602-6E1D-43FE-AABA-BFA2B6B8F978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162800" cy="1143000"/>
          </a:xfrm>
        </p:spPr>
        <p:txBody>
          <a:bodyPr/>
          <a:lstStyle/>
          <a:p>
            <a:pPr algn="ctr"/>
            <a:r>
              <a:rPr lang="en-US" sz="2200" b="1" dirty="0" smtClean="0">
                <a:latin typeface="Algerian" pitchFamily="82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CHƯƠNG 1: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Ơ SỞ LÝ THUYẾT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1.Unity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là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gì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algn="just"/>
            <a:r>
              <a:rPr lang="vi-VN" dirty="0">
                <a:solidFill>
                  <a:srgbClr val="002060"/>
                </a:solidFill>
                <a:latin typeface="+mj-lt"/>
              </a:rPr>
              <a:t>Unity là một phần mềm làm 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game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đa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nền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tảng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 được phát triển bởi Unity Technologies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,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 mà chủ yếu để phát triển 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vid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eo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game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 cho máy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tín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h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,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 consoles và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điện thoại</a:t>
            </a: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pPr algn="just"/>
            <a:r>
              <a:rPr lang="vi-VN" dirty="0">
                <a:solidFill>
                  <a:srgbClr val="002060"/>
                </a:solidFill>
                <a:latin typeface="+mj-lt"/>
              </a:rPr>
              <a:t>Lần đầu tiên nó được công bố chạy trên hệ điều hành OS X, tại Apple's Worldwide Developers Conference vào năm 2005, đến nay đã mở rộng 27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nền tảng.</a:t>
            </a:r>
            <a:endParaRPr lang="en-US" baseline="30000" dirty="0">
              <a:solidFill>
                <a:srgbClr val="002060"/>
              </a:solidFill>
              <a:latin typeface="+mj-lt"/>
            </a:endParaRPr>
          </a:p>
          <a:p>
            <a:r>
              <a:rPr lang="vi-VN" dirty="0">
                <a:solidFill>
                  <a:srgbClr val="002060"/>
                </a:solidFill>
                <a:latin typeface="+mj-lt"/>
              </a:rPr>
              <a:t>Unity là một trong những engine được giới làm game không chuyên cực kỳ ưa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chuộng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bởi 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khả năng tuyệt vời của nó là phát triển trò chơi đa nền. Trình biên tập có thể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chạy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trên 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Windows và Mac OS, và có thể xuất ra game cho Windows, Mac, Wii,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iOS,Android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. Game cũng có thể chơi trên trình duyệt web thông qua plugin Unity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Web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Player</a:t>
            </a:r>
            <a:r>
              <a:rPr lang="vi-VN" dirty="0">
                <a:solidFill>
                  <a:srgbClr val="002060"/>
                </a:solidFill>
                <a:latin typeface="+mj-lt"/>
              </a:rPr>
              <a:t>. Unity mới bổ sung khả năng xuất ra game trên widget cho Mac, và cả Xbox </a:t>
            </a:r>
            <a:r>
              <a:rPr lang="vi-VN" dirty="0" smtClean="0">
                <a:solidFill>
                  <a:srgbClr val="002060"/>
                </a:solidFill>
                <a:latin typeface="+mj-lt"/>
              </a:rPr>
              <a:t>360,PlayStation </a:t>
            </a:r>
            <a:r>
              <a:rPr lang="vi-VN" dirty="0">
                <a:solidFill>
                  <a:srgbClr val="002060"/>
                </a:solidFill>
              </a:rPr>
              <a:t>3.</a:t>
            </a:r>
            <a:br>
              <a:rPr lang="vi-VN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5701-23A1-4C7D-B066-2719BDCBB9A5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1" dirty="0" smtClean="0">
                <a:latin typeface="Algerian" pitchFamily="82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Ơ SỞ LÝ THUYẾT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sz="2600" b="1" dirty="0" err="1" smtClean="0">
                <a:solidFill>
                  <a:schemeClr val="bg1">
                    <a:lumMod val="65000"/>
                  </a:schemeClr>
                </a:solidFill>
              </a:rPr>
              <a:t>Tính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bg1">
                    <a:lumMod val="65000"/>
                  </a:schemeClr>
                </a:solidFill>
              </a:rPr>
              <a:t>năng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bg1">
                    <a:lumMod val="65000"/>
                  </a:schemeClr>
                </a:solidFill>
              </a:rPr>
              <a:t>của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 engine Unity</a:t>
            </a:r>
          </a:p>
          <a:p>
            <a:endParaRPr lang="en-US" sz="26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Môi </a:t>
            </a:r>
            <a:r>
              <a:rPr lang="vi-VN" sz="2600" dirty="0">
                <a:solidFill>
                  <a:srgbClr val="002060"/>
                </a:solidFill>
                <a:latin typeface="+mj-lt"/>
              </a:rPr>
              <a:t>trường phát triển được tích hợp với tính năng kế thừa, khả năng chỉnh 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sửa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đồ </a:t>
            </a:r>
            <a:r>
              <a:rPr lang="vi-VN" sz="2600" dirty="0">
                <a:solidFill>
                  <a:srgbClr val="002060"/>
                </a:solidFill>
                <a:latin typeface="+mj-lt"/>
              </a:rPr>
              <a:t>họa, chức năng kiểm tra chi tiết, và đặc biệt tính năng xem trước game ngay 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trong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lúc </a:t>
            </a:r>
            <a:r>
              <a:rPr lang="vi-VN" sz="2600" dirty="0">
                <a:solidFill>
                  <a:srgbClr val="002060"/>
                </a:solidFill>
                <a:latin typeface="+mj-lt"/>
              </a:rPr>
              <a:t>xây dựng (live game preview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).</a:t>
            </a:r>
            <a:endParaRPr lang="en-US" sz="2600" dirty="0" smtClean="0">
              <a:solidFill>
                <a:srgbClr val="002060"/>
              </a:solidFill>
              <a:latin typeface="+mj-lt"/>
            </a:endParaRPr>
          </a:p>
          <a:p>
            <a:r>
              <a:rPr lang="vi-VN" sz="26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Triển </a:t>
            </a:r>
            <a:r>
              <a:rPr lang="vi-VN" sz="2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khai được trên nhiều nền </a:t>
            </a:r>
            <a:r>
              <a:rPr lang="vi-VN" sz="26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tảng</a:t>
            </a:r>
            <a:r>
              <a:rPr lang="en-US" sz="26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.</a:t>
            </a:r>
          </a:p>
          <a:p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Tài </a:t>
            </a:r>
            <a:r>
              <a:rPr lang="vi-VN" sz="2600" dirty="0">
                <a:solidFill>
                  <a:srgbClr val="002060"/>
                </a:solidFill>
                <a:latin typeface="+mj-lt"/>
              </a:rPr>
              <a:t>nguyên (model, âm thanh, hình ảnh, ...) được tải vào trong Unity và tự 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động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cập </a:t>
            </a:r>
            <a:r>
              <a:rPr lang="vi-VN" sz="2600" dirty="0">
                <a:solidFill>
                  <a:srgbClr val="002060"/>
                </a:solidFill>
                <a:latin typeface="+mj-lt"/>
              </a:rPr>
              <a:t>nhật nếu tài nguyên có sự thay </a:t>
            </a:r>
            <a:r>
              <a:rPr lang="vi-VN" sz="2600" dirty="0" smtClean="0">
                <a:solidFill>
                  <a:srgbClr val="002060"/>
                </a:solidFill>
                <a:latin typeface="+mj-lt"/>
              </a:rPr>
              <a:t>đổi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600" dirty="0">
              <a:solidFill>
                <a:srgbClr val="002060"/>
              </a:solidFill>
              <a:latin typeface="+mj-lt"/>
            </a:endParaRPr>
          </a:p>
          <a:p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bump mapping, reflection mapping, parallax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mapping, Screen Space Ambient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Occlusion v...v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Unity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Asset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vi-VN" sz="2000" dirty="0"/>
              <a:t/>
            </a:r>
            <a:br>
              <a:rPr lang="vi-VN" sz="2000" dirty="0"/>
            </a:br>
            <a:r>
              <a:rPr lang="vi-VN" sz="2000" dirty="0"/>
              <a:t/>
            </a:r>
            <a:br>
              <a:rPr lang="vi-VN" sz="2000" dirty="0"/>
            </a:br>
            <a:r>
              <a:rPr lang="vi-VN" sz="2000" dirty="0"/>
              <a:t/>
            </a:r>
            <a:br>
              <a:rPr lang="vi-VN" sz="2000" dirty="0"/>
            </a:b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5701-23A1-4C7D-B066-2719BDCBB9A5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KẾ HOẠCH THỰC 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6934200" cy="4267200"/>
          </a:xfrm>
        </p:spPr>
        <p:txBody>
          <a:bodyPr>
            <a:normAutofit/>
          </a:bodyPr>
          <a:lstStyle/>
          <a:p>
            <a:r>
              <a:rPr lang="en-US" b="1" dirty="0"/>
              <a:t>1.Yêu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200" dirty="0" err="1" smtClean="0">
                <a:solidFill>
                  <a:srgbClr val="002060"/>
                </a:solidFill>
              </a:rPr>
              <a:t>Xây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dựng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khung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chương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trình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và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các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quang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cảnh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cần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thiết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trong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trò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chơi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200" dirty="0" err="1" smtClean="0">
                <a:solidFill>
                  <a:srgbClr val="002060"/>
                </a:solidFill>
              </a:rPr>
              <a:t>Xây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dựng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các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đối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tượng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cần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thiết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trong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trò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chơi</a:t>
            </a:r>
            <a:r>
              <a:rPr lang="en-US" sz="2200" dirty="0">
                <a:solidFill>
                  <a:srgbClr val="002060"/>
                </a:solidFill>
              </a:rPr>
              <a:t>.</a:t>
            </a:r>
            <a:br>
              <a:rPr lang="en-US" sz="2200" dirty="0">
                <a:solidFill>
                  <a:srgbClr val="002060"/>
                </a:solidFill>
              </a:rPr>
            </a:br>
            <a:endParaRPr lang="en-US" sz="22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200" dirty="0" err="1" smtClean="0">
                <a:solidFill>
                  <a:srgbClr val="002060"/>
                </a:solidFill>
              </a:rPr>
              <a:t>Xây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dựng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các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mức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độ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trò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chơi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khi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người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dùng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chơi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với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máy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tính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và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nhiều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người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cùng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chơi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với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nhau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200" dirty="0" err="1" smtClean="0">
                <a:solidFill>
                  <a:srgbClr val="002060"/>
                </a:solidFill>
              </a:rPr>
              <a:t>Xây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dựng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các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tùy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chỉnh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cần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thiết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để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người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chơi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điều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chỉnh</a:t>
            </a:r>
            <a:endParaRPr lang="en-US" sz="2200" dirty="0">
              <a:solidFill>
                <a:srgbClr val="00206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A4FD-F5F8-407A-B5E4-5885D352F5AA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400800" cy="57912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KẾ HOẠCH THỰC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7239000" cy="3048000"/>
          </a:xfrm>
        </p:spPr>
        <p:txBody>
          <a:bodyPr>
            <a:normAutofit/>
          </a:bodyPr>
          <a:lstStyle/>
          <a:p>
            <a:r>
              <a:rPr lang="en-US" sz="2200" b="1" i="0" dirty="0"/>
              <a:t>2.Mục </a:t>
            </a:r>
            <a:r>
              <a:rPr lang="en-US" sz="2200" b="1" i="0" dirty="0" err="1"/>
              <a:t>đích</a:t>
            </a:r>
            <a:r>
              <a:rPr lang="en-US" sz="2200" b="1" i="0" dirty="0"/>
              <a:t> </a:t>
            </a:r>
            <a:r>
              <a:rPr lang="en-US" sz="2200" b="1" i="0" dirty="0" err="1"/>
              <a:t>thực</a:t>
            </a:r>
            <a:r>
              <a:rPr lang="en-US" sz="2200" b="1" i="0" dirty="0"/>
              <a:t> </a:t>
            </a:r>
            <a:r>
              <a:rPr lang="en-US" sz="2200" b="1" i="0" dirty="0" err="1"/>
              <a:t>hiện</a:t>
            </a:r>
            <a:endParaRPr lang="en-US" sz="2200" dirty="0"/>
          </a:p>
          <a:p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Unity,biên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game: “Flappy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Balloon”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Thời gian thực hiện dự án :25/12/2017-1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/1/2018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Bảng phân công chi tiết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9414-A3DB-4D5B-9007-9325FFCF8369}" type="datetime1">
              <a:rPr lang="en-US" smtClean="0"/>
              <a:t>1/30/2018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39880"/>
              </p:ext>
            </p:extLst>
          </p:nvPr>
        </p:nvGraphicFramePr>
        <p:xfrm>
          <a:off x="990600" y="1219200"/>
          <a:ext cx="6934200" cy="4654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084"/>
                <a:gridCol w="2293316"/>
                <a:gridCol w="1828800"/>
                <a:gridCol w="1105049"/>
                <a:gridCol w="1180951"/>
              </a:tblGrid>
              <a:tr h="9618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Stt	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Công việc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Thời gian thực hiện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Người thực hiện	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Ghi chú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360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Lên ý tưởng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,tìm hiểu cách dùng Unity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/01/2017-1/1/2018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</a:rPr>
                        <a:t>Hiếu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Hoàng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Đăng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1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Xây dựng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nhân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vật,viết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code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tương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tác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game</a:t>
                      </a: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	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</a:rPr>
                        <a:t>1/1/2018-8/1/2018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Hoàng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Hiếu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5520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Xây dựng giao diện,sửa lỗi game</a:t>
                      </a: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8-10/01/2018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Đăng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Hiếu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1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Test game,viết báo cáo,làm slide thuyết trình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10-13/1/2018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Đăng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Hoàng</a:t>
                      </a: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360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Chỉnh sửa và hoàn thiện game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13</a:t>
                      </a: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/-1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/1/2018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</a:rPr>
                        <a:t>Hiếu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Hoàng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Đăng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0163" y="1592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5017-0A31-4978-A207-E4ECFBD69BE3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3:XÂY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DỰNG GIAO DIỆN,VIẾT MÃ LỆNH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GAME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76600"/>
          </a:xfrm>
        </p:spPr>
        <p:txBody>
          <a:bodyPr>
            <a:normAutofit/>
          </a:bodyPr>
          <a:lstStyle/>
          <a:p>
            <a:r>
              <a:rPr lang="en-US" b="1" dirty="0"/>
              <a:t>1.Ý </a:t>
            </a:r>
            <a:r>
              <a:rPr lang="en-US" b="1" dirty="0" err="1"/>
              <a:t>tưởng</a:t>
            </a:r>
            <a:endParaRPr lang="en-US" dirty="0"/>
          </a:p>
          <a:p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bay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rồng.Với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bay qua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điểm,nếu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rồng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chết.Lần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nhất,hệ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5180-4404-4F77-9BA7-342EE06E9994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CHƯƠNG 3:XÂY DỰNG GIAO DIỆN,VIẾT MÃ LỆNH GAME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57400"/>
            <a:ext cx="73152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D58C-2BC8-4F42-84A4-F038E2D05A4A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9800" y="4648200"/>
            <a:ext cx="21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002060"/>
                </a:solidFill>
              </a:rPr>
              <a:t>Xây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dựng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nhân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vật</a:t>
            </a:r>
            <a:endParaRPr lang="en-US" b="1" i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133600"/>
            <a:ext cx="7211293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307</TotalTime>
  <Words>790</Words>
  <Application>Microsoft Office PowerPoint</Application>
  <PresentationFormat>On-screen Show (4:3)</PresentationFormat>
  <Paragraphs>166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TRƯỜNG ĐẠI HỌC THÔNG TIN LIÊN LẠC KHOA CÔNG NGHỆ THÔNG TIN  BÀI TẬP LỚN LẬP TRÌNH VÀ MÔ PHỎNG GAME</vt:lpstr>
      <vt:lpstr>CÁC NỘI DUNG TRÌNH BÀY</vt:lpstr>
      <vt:lpstr> CHƯƠNG 1:CƠ SỞ LÝ THUYẾT</vt:lpstr>
      <vt:lpstr> CHƯƠNG 1:CƠ SỞ LÝ THUYẾT</vt:lpstr>
      <vt:lpstr>CHƯƠNG 2: KẾ HOẠCH THỰC HIỆN </vt:lpstr>
      <vt:lpstr>CHƯƠNG 2: KẾ HOẠCH THỰC HIỆN</vt:lpstr>
      <vt:lpstr>PowerPoint Presentation</vt:lpstr>
      <vt:lpstr>CHƯƠNG 3:XÂY DỰNG GIAO DIỆN,VIẾT MÃ LỆNH GAME</vt:lpstr>
      <vt:lpstr>CHƯƠNG 3:XÂY DỰNG GIAO DIỆN,VIẾT MÃ LỆNH GAME</vt:lpstr>
      <vt:lpstr>CHƯƠNG 3:XÂY DỰNG GIAO DIỆN,VIẾT MÃ LỆNH GAME</vt:lpstr>
      <vt:lpstr>CHƯƠNG 2:XÂY DỰNG GIAO DIỆN,VIẾT MÃ LỆNH GAME</vt:lpstr>
      <vt:lpstr>PowerPoint Presentation</vt:lpstr>
      <vt:lpstr>CHƯƠNG 3:XÂY DỰNG GIAO DIỆN,VIẾT MÃ LỆNH GAME</vt:lpstr>
      <vt:lpstr>PowerPoint Presentation</vt:lpstr>
      <vt:lpstr>CHƯƠNG 3:XÂY DỰNG GIAO DIỆN,VIẾT MÃ LỆNH GAME</vt:lpstr>
      <vt:lpstr>CHƯƠNG 3:XÂY DỰNG GIAO DIỆN,VIẾT MÃ LỆNH GAME</vt:lpstr>
      <vt:lpstr>CHƯƠNG 4:BIÊN DỊCH VÀ KIỂM THỬ</vt:lpstr>
      <vt:lpstr>PowerPoint Presentation</vt:lpstr>
      <vt:lpstr>PowerPoint Presentation</vt:lpstr>
      <vt:lpstr>CHƯƠNG 5 KẾT LUẬN</vt:lpstr>
      <vt:lpstr>CHƯƠNG 5 KẾT LUẬN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hoanglh</dc:creator>
  <cp:lastModifiedBy>hoanglh</cp:lastModifiedBy>
  <cp:revision>24</cp:revision>
  <dcterms:created xsi:type="dcterms:W3CDTF">2018-01-19T17:03:38Z</dcterms:created>
  <dcterms:modified xsi:type="dcterms:W3CDTF">2018-01-30T00:51:41Z</dcterms:modified>
</cp:coreProperties>
</file>