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84" r:id="rId4"/>
    <p:sldId id="283" r:id="rId5"/>
    <p:sldId id="282" r:id="rId6"/>
    <p:sldId id="281" r:id="rId7"/>
    <p:sldId id="280" r:id="rId8"/>
    <p:sldId id="258" r:id="rId9"/>
    <p:sldId id="259" r:id="rId10"/>
    <p:sldId id="271" r:id="rId11"/>
    <p:sldId id="270" r:id="rId12"/>
    <p:sldId id="272" r:id="rId13"/>
    <p:sldId id="260" r:id="rId14"/>
    <p:sldId id="264" r:id="rId15"/>
    <p:sldId id="262" r:id="rId16"/>
    <p:sldId id="279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F579-9708-4673-8391-1205FDA4FC4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31F28-B4F8-4F41-8006-E99B09F5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AC26-F3BC-4288-A0C8-A04F96935415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80B5-5284-4A84-8ADE-529ECDBC6E60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6FAE-A44E-4F60-BD81-1788593716F2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243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755C-79C1-4598-8F29-30E61DECD6FA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8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298-63B4-4618-945B-F10299522452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13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8156-0A71-4669-8BE2-00680A5C5EE2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A40-01EC-47A9-B207-54B88EBE8E46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6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DFD-8328-4F26-91B7-B6689BDED5A2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918-F677-4083-8598-CADB186D11F3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C7D9-56D6-473F-B945-25745EE4F533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9D8D-7B3E-44DD-A0E3-5CC930F68AC9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E1EE-6BFE-4F4F-97E9-26919491ECE3}" type="datetime1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EA93-ED4D-4A28-A7C0-53A697A0435D}" type="datetime1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9C3-F342-40A7-B81C-7E2C66D7A876}" type="datetime1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6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B641-9D28-49E4-B37E-B7FCAECF5419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3C34-6AD7-433D-ABAD-ED06AE1BAED8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AD1E-EA10-428B-9EB9-9F8136720563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71625E-BF49-446D-A652-8CD2528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8511" y="408977"/>
            <a:ext cx="8915399" cy="1320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XÂY DỰNG WEB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5955" y="3240679"/>
            <a:ext cx="9180513" cy="1940921"/>
          </a:xfrm>
        </p:spPr>
        <p:txBody>
          <a:bodyPr>
            <a:no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7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5955" y="2383199"/>
            <a:ext cx="8211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5955" y="2383199"/>
            <a:ext cx="8211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</a:p>
          <a:p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Họp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069388" y="3854470"/>
            <a:ext cx="3122612" cy="2890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sz="2000" i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sz="2000" i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endParaRPr lang="en-US" sz="2000" i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endParaRPr lang="en-US" sz="20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151669" y="1511300"/>
            <a:ext cx="765853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Trang</a:t>
            </a:r>
            <a:r>
              <a:rPr lang="en-US" sz="2800" dirty="0" smtClean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 smtClean="0"/>
              <a:t>lí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69" y="2562224"/>
            <a:ext cx="9135456" cy="2352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44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151669" y="1511300"/>
            <a:ext cx="765853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Trang</a:t>
            </a:r>
            <a:r>
              <a:rPr lang="en-US" sz="2800" dirty="0" smtClean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 smtClean="0"/>
              <a:t>lí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68" y="2660022"/>
            <a:ext cx="9386281" cy="31184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50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266" y="1511300"/>
            <a:ext cx="6141431" cy="1011883"/>
          </a:xfrm>
        </p:spPr>
        <p:txBody>
          <a:bodyPr/>
          <a:lstStyle/>
          <a:p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71" y="2523183"/>
            <a:ext cx="4974129" cy="31983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12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67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669" y="1511300"/>
            <a:ext cx="3909475" cy="3777622"/>
          </a:xfrm>
        </p:spPr>
        <p:txBody>
          <a:bodyPr/>
          <a:lstStyle/>
          <a:p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kí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họp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80" y="2629231"/>
            <a:ext cx="4911656" cy="356139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13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7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425" y="1511300"/>
            <a:ext cx="8915400" cy="3777622"/>
          </a:xfrm>
        </p:spPr>
        <p:txBody>
          <a:bodyPr/>
          <a:lstStyle/>
          <a:p>
            <a:r>
              <a:rPr lang="en-US" sz="2800" dirty="0" err="1"/>
              <a:t>T</a:t>
            </a:r>
            <a:r>
              <a:rPr lang="en-US" sz="2800" dirty="0" err="1" smtClean="0"/>
              <a:t>hêm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58" y="2231397"/>
            <a:ext cx="4578882" cy="3813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037" y="2382523"/>
            <a:ext cx="4641850" cy="35623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72556" y="1511300"/>
            <a:ext cx="44577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họp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14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569" y="1264555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Chạy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trên</a:t>
            </a:r>
            <a:r>
              <a:rPr lang="en-US" sz="2800" dirty="0" smtClean="0">
                <a:solidFill>
                  <a:srgbClr val="FF0000"/>
                </a:solidFill>
              </a:rPr>
              <a:t> Firefox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26" y="1874397"/>
            <a:ext cx="9221786" cy="48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72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569" y="1264555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Chạy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trên</a:t>
            </a:r>
            <a:r>
              <a:rPr lang="en-US" sz="2800" dirty="0" smtClean="0">
                <a:solidFill>
                  <a:srgbClr val="FF0000"/>
                </a:solidFill>
              </a:rPr>
              <a:t> Chrome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6" y="1905000"/>
            <a:ext cx="924109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1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phim gấu ted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" r="1789" b="9303"/>
          <a:stretch/>
        </p:blipFill>
        <p:spPr bwMode="auto">
          <a:xfrm>
            <a:off x="1972481" y="3017521"/>
            <a:ext cx="8608433" cy="304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691" y="787782"/>
            <a:ext cx="8915400" cy="3777622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Cảm</a:t>
            </a:r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ơn</a:t>
            </a:r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Thầy</a:t>
            </a:r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và</a:t>
            </a:r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các</a:t>
            </a:r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bạn</a:t>
            </a:r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đã</a:t>
            </a:r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lắng</a:t>
            </a:r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nghe</a:t>
            </a:r>
            <a:r>
              <a:rPr lang="en-US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!!!</a:t>
            </a:r>
          </a:p>
          <a:p>
            <a:pPr marL="0" indent="0">
              <a:buNone/>
            </a:pPr>
            <a:endParaRPr lang="en-US" sz="40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1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1669" y="1511300"/>
            <a:ext cx="390947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Ngày nay internet đã trở nên </a:t>
            </a:r>
            <a:r>
              <a:rPr lang="vi-VN" b="1" dirty="0"/>
              <a:t>thông dụng </a:t>
            </a:r>
            <a:r>
              <a:rPr lang="vi-VN" dirty="0"/>
              <a:t>và </a:t>
            </a:r>
            <a:r>
              <a:rPr lang="vi-VN" b="1" dirty="0"/>
              <a:t>không thể thiếu </a:t>
            </a:r>
            <a:r>
              <a:rPr lang="vi-VN" dirty="0"/>
              <a:t>trong cuộc sống</a:t>
            </a:r>
            <a:r>
              <a:rPr lang="vi-VN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 </a:t>
            </a:r>
            <a:endParaRPr lang="en-US" dirty="0" smtClean="0"/>
          </a:p>
          <a:p>
            <a:r>
              <a:rPr lang="vi-VN" dirty="0" smtClean="0"/>
              <a:t>Website </a:t>
            </a:r>
            <a:r>
              <a:rPr lang="vi-VN" dirty="0"/>
              <a:t>có vai trò </a:t>
            </a:r>
            <a:r>
              <a:rPr lang="vi-VN" b="1" dirty="0"/>
              <a:t>quan trọng </a:t>
            </a:r>
            <a:r>
              <a:rPr lang="vi-VN" dirty="0"/>
              <a:t>trong việc đưa mọi người đến với những </a:t>
            </a:r>
            <a:r>
              <a:rPr lang="vi-VN" b="1" dirty="0"/>
              <a:t>thông tin </a:t>
            </a:r>
            <a:r>
              <a:rPr lang="vi-VN" dirty="0"/>
              <a:t>mà mình </a:t>
            </a:r>
            <a:r>
              <a:rPr lang="vi-VN" dirty="0" smtClean="0"/>
              <a:t>cần.</a:t>
            </a:r>
            <a:endParaRPr lang="en-US" dirty="0" smtClean="0"/>
          </a:p>
          <a:p>
            <a:endParaRPr lang="en-US" dirty="0"/>
          </a:p>
          <a:p>
            <a:r>
              <a:rPr lang="vi-VN" dirty="0"/>
              <a:t>cuộc sống </a:t>
            </a:r>
            <a:r>
              <a:rPr lang="vi-VN" dirty="0" smtClean="0"/>
              <a:t>sẽ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vi-VN" dirty="0" smtClean="0"/>
              <a:t>vô </a:t>
            </a:r>
            <a:r>
              <a:rPr lang="vi-VN" dirty="0"/>
              <a:t>nghĩa nếu như không có Internet.</a:t>
            </a:r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04069" y="1663700"/>
            <a:ext cx="390947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Website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1669" y="1511300"/>
            <a:ext cx="390947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3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04069" y="1663700"/>
            <a:ext cx="390947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Website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2,3 Tỷ người trên thế giới đang sử dụng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04" y="1828800"/>
            <a:ext cx="5788025" cy="478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1669" y="1511300"/>
            <a:ext cx="390947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Website chính là một sản phẩm tốt nhất của internet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/>
              <a:t>Website trở thành phương tiện quản lý mà không cần phải có </a:t>
            </a:r>
            <a:r>
              <a:rPr lang="vi-VN" b="1" dirty="0"/>
              <a:t>sự xuất hiện </a:t>
            </a:r>
            <a:r>
              <a:rPr lang="vi-VN" dirty="0"/>
              <a:t>của người dùng ở nơi làm việc.</a:t>
            </a:r>
            <a:endParaRPr lang="en-US" dirty="0"/>
          </a:p>
          <a:p>
            <a:r>
              <a:rPr lang="vi-VN" dirty="0"/>
              <a:t>Website cho phép người </a:t>
            </a:r>
            <a:r>
              <a:rPr lang="vi-VN" b="1" dirty="0"/>
              <a:t>dùng tự động hóa </a:t>
            </a:r>
            <a:r>
              <a:rPr lang="vi-VN" dirty="0"/>
              <a:t>các quá trình </a:t>
            </a:r>
            <a:r>
              <a:rPr lang="vi-VN" b="1" dirty="0"/>
              <a:t>quản lý công việc </a:t>
            </a:r>
            <a:r>
              <a:rPr lang="vi-VN" dirty="0"/>
              <a:t>để có thể quản lý được mọi quá trình công việc từ xa, 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vi-VN" dirty="0"/>
              <a:t>thể quản lý công việc một cách hoàn thiện.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04069" y="1663700"/>
            <a:ext cx="390947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Website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9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1669" y="1511300"/>
            <a:ext cx="390947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solidFill>
                  <a:srgbClr val="FF0000"/>
                </a:solidFill>
              </a:rPr>
              <a:t>Tiện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ích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Dễ sử </a:t>
            </a:r>
            <a:r>
              <a:rPr lang="vi-VN" b="1" dirty="0" smtClean="0"/>
              <a:t>dụng</a:t>
            </a:r>
            <a:endParaRPr lang="en-US" b="1" dirty="0"/>
          </a:p>
          <a:p>
            <a:r>
              <a:rPr lang="vi-VN" b="1" dirty="0" smtClean="0"/>
              <a:t>Giao </a:t>
            </a:r>
            <a:r>
              <a:rPr lang="vi-VN" b="1" dirty="0"/>
              <a:t>diện web </a:t>
            </a:r>
            <a:r>
              <a:rPr lang="vi-VN" dirty="0"/>
              <a:t>cho phép truy cập mọi lúc, mọi nơi.</a:t>
            </a:r>
          </a:p>
          <a:p>
            <a:r>
              <a:rPr lang="vi-VN" b="1" dirty="0"/>
              <a:t>Hỗ trợ các trình duyệt phổ biến </a:t>
            </a:r>
            <a:r>
              <a:rPr lang="vi-VN" dirty="0"/>
              <a:t>IE, Firefox, Chrome, Safari; các máy tính bảng phổ biến.</a:t>
            </a:r>
          </a:p>
          <a:p>
            <a:r>
              <a:rPr lang="vi-VN" dirty="0" smtClean="0"/>
              <a:t>Dễ </a:t>
            </a:r>
            <a:r>
              <a:rPr lang="vi-VN" dirty="0"/>
              <a:t>dàng mở rộng đáp ứng nhu cầu sử </a:t>
            </a:r>
            <a:r>
              <a:rPr lang="vi-VN" dirty="0" smtClean="0"/>
              <a:t>dụng.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62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1669" y="1511300"/>
            <a:ext cx="390947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solidFill>
                  <a:srgbClr val="FF0000"/>
                </a:solidFill>
              </a:rPr>
              <a:t>Tiện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ích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dàng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phòng</a:t>
            </a:r>
            <a:r>
              <a:rPr lang="en-US" b="1" dirty="0"/>
              <a:t> </a:t>
            </a:r>
            <a:r>
              <a:rPr lang="en-US" b="1" dirty="0" err="1" smtClean="0"/>
              <a:t>họp</a:t>
            </a:r>
            <a:endParaRPr lang="en-US" b="1" dirty="0" smtClean="0"/>
          </a:p>
          <a:p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b="1" dirty="0" err="1" smtClean="0"/>
              <a:t>đăng</a:t>
            </a:r>
            <a:r>
              <a:rPr lang="en-US" b="1" dirty="0" smtClean="0"/>
              <a:t> </a:t>
            </a:r>
            <a:r>
              <a:rPr lang="en-US" b="1" dirty="0" err="1" smtClean="0"/>
              <a:t>kí</a:t>
            </a:r>
            <a:r>
              <a:rPr lang="en-US" b="1" dirty="0" smtClean="0"/>
              <a:t> </a:t>
            </a:r>
            <a:r>
              <a:rPr lang="en-US" b="1" dirty="0" err="1" smtClean="0"/>
              <a:t>trùng</a:t>
            </a:r>
            <a:r>
              <a:rPr lang="en-US" b="1" dirty="0" smtClean="0"/>
              <a:t> </a:t>
            </a:r>
            <a:r>
              <a:rPr lang="en-US" b="1" dirty="0" err="1" smtClean="0"/>
              <a:t>phòng</a:t>
            </a:r>
            <a:endParaRPr lang="en-US" b="1" dirty="0" smtClean="0"/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lịch</a:t>
            </a:r>
            <a:r>
              <a:rPr lang="en-US" b="1" dirty="0"/>
              <a:t> </a:t>
            </a:r>
            <a:r>
              <a:rPr lang="en-US" b="1" dirty="0" err="1"/>
              <a:t>họp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ngày</a:t>
            </a:r>
            <a:r>
              <a:rPr lang="en-US" b="1" dirty="0"/>
              <a:t>,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 smtClean="0"/>
              <a:t>phòng</a:t>
            </a:r>
            <a:endParaRPr lang="en-US" b="1" dirty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b="1" dirty="0" err="1"/>
              <a:t>phòng</a:t>
            </a:r>
            <a:r>
              <a:rPr lang="en-US" b="1" dirty="0"/>
              <a:t> </a:t>
            </a:r>
            <a:r>
              <a:rPr lang="en-US" b="1" dirty="0" err="1"/>
              <a:t>trống</a:t>
            </a:r>
            <a:r>
              <a:rPr lang="en-US" b="1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b="1" dirty="0" err="1" smtClean="0"/>
              <a:t>Nhanh</a:t>
            </a:r>
            <a:r>
              <a:rPr lang="en-US" b="1" dirty="0" smtClean="0"/>
              <a:t> </a:t>
            </a:r>
            <a:r>
              <a:rPr lang="en-US" b="1" dirty="0" err="1"/>
              <a:t>chóng</a:t>
            </a:r>
            <a:r>
              <a:rPr lang="en-US" b="1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8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69" y="2273300"/>
            <a:ext cx="8668220" cy="45847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1669" y="1511300"/>
            <a:ext cx="390947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solidFill>
                  <a:srgbClr val="FF0000"/>
                </a:solidFill>
              </a:rPr>
              <a:t>Sơ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đồ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Trang</a:t>
            </a:r>
            <a:r>
              <a:rPr lang="en-US" sz="2800" b="1" dirty="0">
                <a:solidFill>
                  <a:srgbClr val="FF0000"/>
                </a:solidFill>
              </a:rPr>
              <a:t> WEB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69" y="2418722"/>
            <a:ext cx="3941763" cy="33528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151669" y="1511300"/>
            <a:ext cx="390947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Form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8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12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151669" y="1511300"/>
            <a:ext cx="765853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FF0000"/>
                </a:solidFill>
              </a:rPr>
              <a:t>Trang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Quản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Lí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25E-BF49-446D-A652-8CD25280B32D}" type="slidenum">
              <a:rPr lang="en-US" smtClean="0"/>
              <a:t>9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72480" y="0"/>
            <a:ext cx="938132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7030A0"/>
                </a:solidFill>
              </a:rPr>
              <a:t>Xây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dựng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trang</a:t>
            </a:r>
            <a:r>
              <a:rPr lang="en-US" sz="4000" dirty="0" smtClean="0">
                <a:solidFill>
                  <a:srgbClr val="7030A0"/>
                </a:solidFill>
              </a:rPr>
              <a:t> web </a:t>
            </a:r>
            <a:r>
              <a:rPr lang="en-US" sz="4000" dirty="0" err="1" smtClean="0">
                <a:solidFill>
                  <a:srgbClr val="7030A0"/>
                </a:solidFill>
              </a:rPr>
              <a:t>quản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lí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phòng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dirty="0" err="1" smtClean="0">
                <a:solidFill>
                  <a:srgbClr val="7030A0"/>
                </a:solidFill>
              </a:rPr>
              <a:t>họp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80" y="2197100"/>
            <a:ext cx="898961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211</TotalTime>
  <Words>454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Tahoma</vt:lpstr>
      <vt:lpstr>Wingdings 3</vt:lpstr>
      <vt:lpstr>Wisp</vt:lpstr>
      <vt:lpstr>Báo cáo: Môn Thiết kế VÀ XÂY DỰNG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Chạy trên Firefox</vt:lpstr>
      <vt:lpstr>Chạy trên Chrome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Phân Tích, Thiết kế WEB</dc:title>
  <dc:creator>Windows User</dc:creator>
  <cp:lastModifiedBy>Windows User</cp:lastModifiedBy>
  <cp:revision>25</cp:revision>
  <dcterms:created xsi:type="dcterms:W3CDTF">2016-12-10T09:51:33Z</dcterms:created>
  <dcterms:modified xsi:type="dcterms:W3CDTF">2016-12-11T09:47:38Z</dcterms:modified>
</cp:coreProperties>
</file>