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DA00"/>
    <a:srgbClr val="EBEB00"/>
    <a:srgbClr val="003057"/>
    <a:srgbClr val="A28D5B"/>
    <a:srgbClr val="FFFFFF"/>
    <a:srgbClr val="6AA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2" autoAdjust="0"/>
    <p:restoredTop sz="94660"/>
  </p:normalViewPr>
  <p:slideViewPr>
    <p:cSldViewPr snapToGrid="0">
      <p:cViewPr>
        <p:scale>
          <a:sx n="28" d="100"/>
          <a:sy n="28" d="100"/>
        </p:scale>
        <p:origin x="2880" y="1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A15C9-4988-DBCF-9F20-112DB7BC7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B55A72-9465-081A-3E80-3FFDBCFB2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0AED0-59F0-0A22-4638-1E8C129F7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A7F6-4217-4518-86C3-347B71CD8A6A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324A0-E8CD-FAF1-298C-617E9393C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F5AC7-BFE3-09DF-AD2D-CDA5BC7A4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73F5-D25E-4AFE-9198-9367CE3F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32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39E11-2F4D-B2C9-64FB-2D331CBBE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33429-ECF2-BACA-FB51-9C2E2625E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6D6FF-7954-D0C8-A080-80743AF3D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A7F6-4217-4518-86C3-347B71CD8A6A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2935D-553A-04CE-BCC9-26388B78E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629FC-432C-8A9B-F78E-2411A41E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73F5-D25E-4AFE-9198-9367CE3F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6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FCCAF3-8E9A-05AD-D748-6ABF8BC38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977E39-522D-A786-1284-E95713B99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CF139-5667-D46B-EE73-31ACA6E65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A7F6-4217-4518-86C3-347B71CD8A6A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C5F19-4E3A-E482-976B-910C7B69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41919-C778-9F16-838C-A4FD32DC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73F5-D25E-4AFE-9198-9367CE3F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75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FF136-76C2-41C0-717F-F22D75881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F231A-8E8C-A5F9-11B4-D5D0F96F9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4EE43-6E48-BAE0-0EA8-7FFC0293F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A7F6-4217-4518-86C3-347B71CD8A6A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61796-A784-8511-2661-B073F92E8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0FBA9-6808-2B13-0BBB-E8AC3F340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73F5-D25E-4AFE-9198-9367CE3F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41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414F4-D4A7-8F74-AAF2-F1FFDF4F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4E9E4-4A3A-6AEA-E868-493F05A9E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787F3-C1E4-8F9F-F400-71F8531F1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A7F6-4217-4518-86C3-347B71CD8A6A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52C98-4855-0247-BD19-A5C59C385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25575-2A00-58FE-FED8-3BC13DE6E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73F5-D25E-4AFE-9198-9367CE3F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40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8EAA8-9198-584C-F840-28D970A0A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A400F-4FC5-32BF-2411-FC8378127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D4DF6-D698-C0D9-6891-42AC4CE67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FB2AB-0B85-19BB-78A6-FB97BD1E5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A7F6-4217-4518-86C3-347B71CD8A6A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FC253-425E-660F-8AC2-5777D2DF5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8A9C3-39DD-6024-C225-E5D6B8ACC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73F5-D25E-4AFE-9198-9367CE3F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10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1C3AE-CED7-7A1C-3988-0E4D47A5F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85A59-D1F7-78E6-C1D3-C2C96F50D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BD215B-3491-596A-5BC4-90A9EF499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8B12E0-1920-0698-6374-34E3E6ABF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BBB0B0-3C77-29D4-FB4B-C34DFF474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5DBD39-4495-959F-CA85-6B6DD69CD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A7F6-4217-4518-86C3-347B71CD8A6A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340BDF-6CDE-D80B-B64F-101097BD2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1B6A39-7F13-6D90-6048-63DABAE7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73F5-D25E-4AFE-9198-9367CE3F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1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80DB-3A6D-9D3B-C278-9DDB1220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E12291-75CF-9B8F-8DE5-1579F0D85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A7F6-4217-4518-86C3-347B71CD8A6A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68976C-146A-A30E-42A6-6B1D4A6F2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4A34D4-0F4F-1E5E-AB89-A610DC3E2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73F5-D25E-4AFE-9198-9367CE3F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174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46ABC-7B37-5A6A-A38B-248CB71C4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A7F6-4217-4518-86C3-347B71CD8A6A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59197-0DBD-777C-E45E-5C28B5A7D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84649C-B63A-07B1-2522-20B870537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73F5-D25E-4AFE-9198-9367CE3F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3F6E4-12C7-1A99-DDD4-8ED1B6481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D5CF9-DC92-90A1-6EA9-16DF62FD9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BE365-6733-5321-E5E3-9D59529DD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D074B-25E7-EA3D-4E14-E521F157A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A7F6-4217-4518-86C3-347B71CD8A6A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DBC4C-8542-9AD5-3A0D-D2892FD3B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81D62-9F5B-BA83-AFAC-33DC480A4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73F5-D25E-4AFE-9198-9367CE3F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68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E643A-17B3-8D73-8D5A-94E60E6F8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BA9732-DBA4-C2B7-D359-2ED4E4117B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293722-272B-4173-63FF-F4C49FD9A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F4BE9-CF90-AF81-2249-D7DD7BD7C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A7F6-4217-4518-86C3-347B71CD8A6A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65B20-1911-468E-5C90-A46B13C0E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9C09D-73E4-25BB-7B1E-E56E0032D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73F5-D25E-4AFE-9198-9367CE3F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0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F6699-CBBF-6066-7BF2-575445A8A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D203C-66D5-815B-4695-0576B64C5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7D593-AC06-F937-4005-C1BA87E9D4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05A7F6-4217-4518-86C3-347B71CD8A6A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923CE-00C3-4335-6CE4-38FB351D45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08405-1626-B7FF-1F7C-9B6322AC89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7873F5-D25E-4AFE-9198-9367CE3F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93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4C04565-AD58-8334-0624-0F0BBF9D1F7D}"/>
              </a:ext>
            </a:extLst>
          </p:cNvPr>
          <p:cNvSpPr/>
          <p:nvPr/>
        </p:nvSpPr>
        <p:spPr>
          <a:xfrm>
            <a:off x="7067391" y="4627049"/>
            <a:ext cx="1626114" cy="1626114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glow rad="76200">
              <a:srgbClr val="C0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953068E-4A51-6A43-0904-55FE7FA18B8D}"/>
              </a:ext>
            </a:extLst>
          </p:cNvPr>
          <p:cNvGrpSpPr/>
          <p:nvPr/>
        </p:nvGrpSpPr>
        <p:grpSpPr>
          <a:xfrm>
            <a:off x="3584621" y="1086103"/>
            <a:ext cx="711200" cy="923330"/>
            <a:chOff x="3584621" y="1086103"/>
            <a:chExt cx="711200" cy="92333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6CFF99A-5762-9C15-814B-84D1AB5D6002}"/>
                </a:ext>
              </a:extLst>
            </p:cNvPr>
            <p:cNvSpPr/>
            <p:nvPr/>
          </p:nvSpPr>
          <p:spPr>
            <a:xfrm>
              <a:off x="3584621" y="1192168"/>
              <a:ext cx="711200" cy="711200"/>
            </a:xfrm>
            <a:prstGeom prst="roundRect">
              <a:avLst/>
            </a:prstGeom>
            <a:solidFill>
              <a:srgbClr val="6AAA6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4B364A7-BF7A-2C9C-B358-C4882ACB264E}"/>
                </a:ext>
              </a:extLst>
            </p:cNvPr>
            <p:cNvSpPr/>
            <p:nvPr/>
          </p:nvSpPr>
          <p:spPr>
            <a:xfrm>
              <a:off x="3669954" y="1086103"/>
              <a:ext cx="54053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T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13C2003-8C5F-4ECD-9875-D3951FDD5AE4}"/>
              </a:ext>
            </a:extLst>
          </p:cNvPr>
          <p:cNvGrpSpPr/>
          <p:nvPr/>
        </p:nvGrpSpPr>
        <p:grpSpPr>
          <a:xfrm>
            <a:off x="4316145" y="1086103"/>
            <a:ext cx="711200" cy="923330"/>
            <a:chOff x="4315464" y="1086103"/>
            <a:chExt cx="711200" cy="92333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0F8B515-7A96-FC00-4B81-28F8F247BEA6}"/>
                </a:ext>
              </a:extLst>
            </p:cNvPr>
            <p:cNvSpPr/>
            <p:nvPr/>
          </p:nvSpPr>
          <p:spPr>
            <a:xfrm>
              <a:off x="4315464" y="1192168"/>
              <a:ext cx="711200" cy="711200"/>
            </a:xfrm>
            <a:prstGeom prst="roundRect">
              <a:avLst/>
            </a:prstGeom>
            <a:solidFill>
              <a:srgbClr val="A28D5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46AE798-4C27-3B74-BCF0-2D83A943BC19}"/>
                </a:ext>
              </a:extLst>
            </p:cNvPr>
            <p:cNvSpPr/>
            <p:nvPr/>
          </p:nvSpPr>
          <p:spPr>
            <a:xfrm>
              <a:off x="4376752" y="1086103"/>
              <a:ext cx="58862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E</a:t>
              </a:r>
              <a:endParaRPr lang="en-US" sz="5400" b="1" cap="none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6BB2EEC-43FF-372F-76DB-C8A8A64BF539}"/>
              </a:ext>
            </a:extLst>
          </p:cNvPr>
          <p:cNvGrpSpPr/>
          <p:nvPr/>
        </p:nvGrpSpPr>
        <p:grpSpPr>
          <a:xfrm>
            <a:off x="5051028" y="1086103"/>
            <a:ext cx="711200" cy="923330"/>
            <a:chOff x="5046988" y="1086103"/>
            <a:chExt cx="711200" cy="92333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E0483D7-111E-0120-86D3-3F3C9F91B61C}"/>
                </a:ext>
              </a:extLst>
            </p:cNvPr>
            <p:cNvSpPr/>
            <p:nvPr/>
          </p:nvSpPr>
          <p:spPr>
            <a:xfrm>
              <a:off x="5046988" y="1192168"/>
              <a:ext cx="711200" cy="7112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D02475E-2A69-46A3-B093-6717341054DA}"/>
                </a:ext>
              </a:extLst>
            </p:cNvPr>
            <p:cNvSpPr/>
            <p:nvPr/>
          </p:nvSpPr>
          <p:spPr>
            <a:xfrm>
              <a:off x="5062591" y="1086103"/>
              <a:ext cx="67999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C</a:t>
              </a:r>
              <a:endParaRPr lang="en-US" sz="5400" b="1" cap="none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8A7EF7D-D40A-5392-42BF-0E557ECBCA8B}"/>
              </a:ext>
            </a:extLst>
          </p:cNvPr>
          <p:cNvGrpSpPr/>
          <p:nvPr/>
        </p:nvGrpSpPr>
        <p:grpSpPr>
          <a:xfrm>
            <a:off x="5787248" y="1086103"/>
            <a:ext cx="711200" cy="923330"/>
            <a:chOff x="5777831" y="1086103"/>
            <a:chExt cx="711200" cy="92333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0C2FAF3-95AC-2616-70D4-729126A07DC3}"/>
                </a:ext>
              </a:extLst>
            </p:cNvPr>
            <p:cNvSpPr/>
            <p:nvPr/>
          </p:nvSpPr>
          <p:spPr>
            <a:xfrm>
              <a:off x="5777831" y="1192168"/>
              <a:ext cx="711200" cy="711200"/>
            </a:xfrm>
            <a:prstGeom prst="roundRect">
              <a:avLst/>
            </a:prstGeom>
            <a:solidFill>
              <a:srgbClr val="6AAA6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F86DBBF-1EA3-414A-2000-51F0FA0AD977}"/>
                </a:ext>
              </a:extLst>
            </p:cNvPr>
            <p:cNvSpPr/>
            <p:nvPr/>
          </p:nvSpPr>
          <p:spPr>
            <a:xfrm>
              <a:off x="5785419" y="1086103"/>
              <a:ext cx="69602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H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E6A7B5D-805C-F25B-7715-56664B5A8FAD}"/>
              </a:ext>
            </a:extLst>
          </p:cNvPr>
          <p:cNvGrpSpPr/>
          <p:nvPr/>
        </p:nvGrpSpPr>
        <p:grpSpPr>
          <a:xfrm>
            <a:off x="6521117" y="1086103"/>
            <a:ext cx="711200" cy="923330"/>
            <a:chOff x="6709090" y="1086103"/>
            <a:chExt cx="711200" cy="92333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2C4A4CD-EC81-21A9-0081-807EF1D8C694}"/>
                </a:ext>
              </a:extLst>
            </p:cNvPr>
            <p:cNvSpPr/>
            <p:nvPr/>
          </p:nvSpPr>
          <p:spPr>
            <a:xfrm>
              <a:off x="6709090" y="1192168"/>
              <a:ext cx="711200" cy="711200"/>
            </a:xfrm>
            <a:prstGeom prst="roundRect">
              <a:avLst/>
            </a:prstGeom>
            <a:solidFill>
              <a:srgbClr val="A28D5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9E7EC61-096C-6D33-99E1-AAEA85FA416F}"/>
                </a:ext>
              </a:extLst>
            </p:cNvPr>
            <p:cNvSpPr/>
            <p:nvPr/>
          </p:nvSpPr>
          <p:spPr>
            <a:xfrm>
              <a:off x="6724693" y="1086103"/>
              <a:ext cx="67999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D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9137853-EDA7-B7B5-CCA6-58D74ACE45DE}"/>
              </a:ext>
            </a:extLst>
          </p:cNvPr>
          <p:cNvSpPr/>
          <p:nvPr/>
        </p:nvSpPr>
        <p:spPr>
          <a:xfrm>
            <a:off x="7252177" y="1192168"/>
            <a:ext cx="711200" cy="711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B415BB-D940-8362-A216-60F2B60A06C6}"/>
              </a:ext>
            </a:extLst>
          </p:cNvPr>
          <p:cNvSpPr/>
          <p:nvPr/>
        </p:nvSpPr>
        <p:spPr>
          <a:xfrm>
            <a:off x="7335106" y="1086103"/>
            <a:ext cx="5453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</a:t>
            </a:r>
            <a:endParaRPr lang="en-US" sz="5400" b="1" cap="none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F2F708A-86E9-3D54-C373-739033CA4BB2}"/>
              </a:ext>
            </a:extLst>
          </p:cNvPr>
          <p:cNvSpPr/>
          <p:nvPr/>
        </p:nvSpPr>
        <p:spPr>
          <a:xfrm>
            <a:off x="7983434" y="1192168"/>
            <a:ext cx="711200" cy="711200"/>
          </a:xfrm>
          <a:prstGeom prst="roundRect">
            <a:avLst/>
          </a:prstGeom>
          <a:solidFill>
            <a:srgbClr val="6AAA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956FB8-403C-547E-A74F-0DE1EC083B7D}"/>
              </a:ext>
            </a:extLst>
          </p:cNvPr>
          <p:cNvSpPr/>
          <p:nvPr/>
        </p:nvSpPr>
        <p:spPr>
          <a:xfrm>
            <a:off x="8044722" y="1086103"/>
            <a:ext cx="5886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</a:t>
            </a:r>
            <a:endParaRPr lang="en-US" sz="5400" b="1" cap="none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DEC4B0-0F42-B44E-AE0D-C0E88F794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954" y="2857500"/>
            <a:ext cx="1722783" cy="825500"/>
          </a:xfrm>
          <a:prstGeom prst="rect">
            <a:avLst/>
          </a:prstGeom>
        </p:spPr>
      </p:pic>
      <p:pic>
        <p:nvPicPr>
          <p:cNvPr id="7" name="Picture 6" descr="A red square with a yellow circle in the middle&#10;&#10;Description automatically generated">
            <a:extLst>
              <a:ext uri="{FF2B5EF4-FFF2-40B4-BE49-F238E27FC236}">
                <a16:creationId xmlns:a16="http://schemas.microsoft.com/office/drawing/2014/main" id="{1629FA1E-D1C8-8E00-98BC-E14431C8FB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04" y="407119"/>
            <a:ext cx="1828818" cy="2086515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58B2079B-96D8-E14E-14B6-6C77F1E18973}"/>
              </a:ext>
            </a:extLst>
          </p:cNvPr>
          <p:cNvGrpSpPr/>
          <p:nvPr/>
        </p:nvGrpSpPr>
        <p:grpSpPr>
          <a:xfrm>
            <a:off x="2673606" y="593498"/>
            <a:ext cx="825303" cy="1384754"/>
            <a:chOff x="6490860" y="4019617"/>
            <a:chExt cx="825303" cy="138475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6C2E2E7-950C-487D-1BDA-91040D0D43E2}"/>
                </a:ext>
              </a:extLst>
            </p:cNvPr>
            <p:cNvSpPr/>
            <p:nvPr/>
          </p:nvSpPr>
          <p:spPr>
            <a:xfrm>
              <a:off x="6498448" y="4019617"/>
              <a:ext cx="259700" cy="259700"/>
            </a:xfrm>
            <a:prstGeom prst="ellipse">
              <a:avLst/>
            </a:prstGeom>
            <a:gradFill flip="none" rotWithShape="1">
              <a:gsLst>
                <a:gs pos="0">
                  <a:srgbClr val="EBEB00">
                    <a:shade val="30000"/>
                    <a:satMod val="115000"/>
                  </a:srgbClr>
                </a:gs>
                <a:gs pos="12000">
                  <a:srgbClr val="EBEB00">
                    <a:shade val="67500"/>
                    <a:satMod val="115000"/>
                  </a:srgbClr>
                </a:gs>
                <a:gs pos="100000">
                  <a:srgbClr val="EBEB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12700">
                <a:srgbClr val="FFFF00">
                  <a:alpha val="6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B035818-45F9-AF3E-F894-29799C49F192}"/>
                </a:ext>
              </a:extLst>
            </p:cNvPr>
            <p:cNvSpPr/>
            <p:nvPr/>
          </p:nvSpPr>
          <p:spPr>
            <a:xfrm>
              <a:off x="6498448" y="4295917"/>
              <a:ext cx="259700" cy="259700"/>
            </a:xfrm>
            <a:prstGeom prst="ellipse">
              <a:avLst/>
            </a:prstGeom>
            <a:gradFill flip="none" rotWithShape="1">
              <a:gsLst>
                <a:gs pos="0">
                  <a:srgbClr val="EBEB00">
                    <a:shade val="30000"/>
                    <a:satMod val="115000"/>
                  </a:srgbClr>
                </a:gs>
                <a:gs pos="12000">
                  <a:srgbClr val="EBEB00">
                    <a:shade val="67500"/>
                    <a:satMod val="115000"/>
                  </a:srgbClr>
                </a:gs>
                <a:gs pos="100000">
                  <a:srgbClr val="EBEB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12700">
                <a:srgbClr val="FFFF00">
                  <a:alpha val="6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D3EE7F9-80CF-B849-0F15-6979C23BEEDE}"/>
                </a:ext>
              </a:extLst>
            </p:cNvPr>
            <p:cNvSpPr/>
            <p:nvPr/>
          </p:nvSpPr>
          <p:spPr>
            <a:xfrm>
              <a:off x="6498448" y="4582144"/>
              <a:ext cx="259700" cy="259700"/>
            </a:xfrm>
            <a:prstGeom prst="ellipse">
              <a:avLst/>
            </a:prstGeom>
            <a:gradFill flip="none" rotWithShape="1">
              <a:gsLst>
                <a:gs pos="0">
                  <a:srgbClr val="EBEB00">
                    <a:shade val="30000"/>
                    <a:satMod val="115000"/>
                  </a:srgbClr>
                </a:gs>
                <a:gs pos="12000">
                  <a:srgbClr val="EBEB00">
                    <a:shade val="67500"/>
                    <a:satMod val="115000"/>
                  </a:srgbClr>
                </a:gs>
                <a:gs pos="100000">
                  <a:srgbClr val="EBEB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12700">
                <a:srgbClr val="FFFF00">
                  <a:alpha val="6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01AC250-23D0-2A61-0C92-69C39BEC2BD7}"/>
                </a:ext>
              </a:extLst>
            </p:cNvPr>
            <p:cNvSpPr/>
            <p:nvPr/>
          </p:nvSpPr>
          <p:spPr>
            <a:xfrm>
              <a:off x="6490860" y="4868371"/>
              <a:ext cx="259700" cy="259700"/>
            </a:xfrm>
            <a:prstGeom prst="ellipse">
              <a:avLst/>
            </a:prstGeom>
            <a:gradFill flip="none" rotWithShape="1">
              <a:gsLst>
                <a:gs pos="0">
                  <a:srgbClr val="EBEB00">
                    <a:shade val="30000"/>
                    <a:satMod val="115000"/>
                  </a:srgbClr>
                </a:gs>
                <a:gs pos="12000">
                  <a:srgbClr val="EBEB00">
                    <a:shade val="67500"/>
                    <a:satMod val="115000"/>
                  </a:srgbClr>
                </a:gs>
                <a:gs pos="100000">
                  <a:srgbClr val="EBEB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12700">
                <a:srgbClr val="FFFF00">
                  <a:alpha val="6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9E5A074-9C33-8E8B-6EA4-5AB31445B07F}"/>
                </a:ext>
              </a:extLst>
            </p:cNvPr>
            <p:cNvSpPr/>
            <p:nvPr/>
          </p:nvSpPr>
          <p:spPr>
            <a:xfrm>
              <a:off x="6490860" y="5144671"/>
              <a:ext cx="259700" cy="259700"/>
            </a:xfrm>
            <a:prstGeom prst="ellipse">
              <a:avLst/>
            </a:prstGeom>
            <a:gradFill flip="none" rotWithShape="1">
              <a:gsLst>
                <a:gs pos="0">
                  <a:srgbClr val="EBEB00">
                    <a:shade val="30000"/>
                    <a:satMod val="115000"/>
                  </a:srgbClr>
                </a:gs>
                <a:gs pos="12000">
                  <a:srgbClr val="EBEB00">
                    <a:shade val="67500"/>
                    <a:satMod val="115000"/>
                  </a:srgbClr>
                </a:gs>
                <a:gs pos="100000">
                  <a:srgbClr val="EBEB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12700">
                <a:srgbClr val="FFFF00">
                  <a:alpha val="6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6A93030-9461-7CE2-50A6-296EDDC7E13B}"/>
                </a:ext>
              </a:extLst>
            </p:cNvPr>
            <p:cNvSpPr/>
            <p:nvPr/>
          </p:nvSpPr>
          <p:spPr>
            <a:xfrm>
              <a:off x="6796763" y="4019617"/>
              <a:ext cx="259700" cy="259700"/>
            </a:xfrm>
            <a:prstGeom prst="ellipse">
              <a:avLst/>
            </a:prstGeom>
            <a:gradFill flip="none" rotWithShape="1">
              <a:gsLst>
                <a:gs pos="0">
                  <a:srgbClr val="EBEB00">
                    <a:shade val="30000"/>
                    <a:satMod val="115000"/>
                  </a:srgbClr>
                </a:gs>
                <a:gs pos="12000">
                  <a:srgbClr val="EBEB00">
                    <a:shade val="67500"/>
                    <a:satMod val="115000"/>
                  </a:srgbClr>
                </a:gs>
                <a:gs pos="100000">
                  <a:srgbClr val="EBEB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12700">
                <a:srgbClr val="FFFF00">
                  <a:alpha val="6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C329C56-449A-4090-482E-1052D2954E78}"/>
                </a:ext>
              </a:extLst>
            </p:cNvPr>
            <p:cNvSpPr/>
            <p:nvPr/>
          </p:nvSpPr>
          <p:spPr>
            <a:xfrm>
              <a:off x="7056463" y="4279317"/>
              <a:ext cx="259700" cy="259700"/>
            </a:xfrm>
            <a:prstGeom prst="ellipse">
              <a:avLst/>
            </a:prstGeom>
            <a:gradFill flip="none" rotWithShape="1">
              <a:gsLst>
                <a:gs pos="0">
                  <a:srgbClr val="EBEB00">
                    <a:shade val="30000"/>
                    <a:satMod val="115000"/>
                  </a:srgbClr>
                </a:gs>
                <a:gs pos="12000">
                  <a:srgbClr val="EBEB00">
                    <a:shade val="67500"/>
                    <a:satMod val="115000"/>
                  </a:srgbClr>
                </a:gs>
                <a:gs pos="100000">
                  <a:srgbClr val="EBEB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12700">
                <a:srgbClr val="FFFF00">
                  <a:alpha val="6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95BC7FA-0446-A59C-4821-4FBCB654B74A}"/>
                </a:ext>
              </a:extLst>
            </p:cNvPr>
            <p:cNvSpPr/>
            <p:nvPr/>
          </p:nvSpPr>
          <p:spPr>
            <a:xfrm>
              <a:off x="6802078" y="4568417"/>
              <a:ext cx="259700" cy="259700"/>
            </a:xfrm>
            <a:prstGeom prst="ellipse">
              <a:avLst/>
            </a:prstGeom>
            <a:gradFill flip="none" rotWithShape="1">
              <a:gsLst>
                <a:gs pos="0">
                  <a:srgbClr val="EBEB00">
                    <a:shade val="30000"/>
                    <a:satMod val="115000"/>
                  </a:srgbClr>
                </a:gs>
                <a:gs pos="12000">
                  <a:srgbClr val="EBEB00">
                    <a:shade val="67500"/>
                    <a:satMod val="115000"/>
                  </a:srgbClr>
                </a:gs>
                <a:gs pos="100000">
                  <a:srgbClr val="EBEB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12700">
                <a:srgbClr val="FFFF00">
                  <a:alpha val="6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D0893A0-05A0-3FCF-BA53-BB36ED7D589B}"/>
                </a:ext>
              </a:extLst>
            </p:cNvPr>
            <p:cNvSpPr/>
            <p:nvPr/>
          </p:nvSpPr>
          <p:spPr>
            <a:xfrm>
              <a:off x="7041524" y="4866922"/>
              <a:ext cx="259700" cy="259700"/>
            </a:xfrm>
            <a:prstGeom prst="ellipse">
              <a:avLst/>
            </a:prstGeom>
            <a:gradFill flip="none" rotWithShape="1">
              <a:gsLst>
                <a:gs pos="0">
                  <a:srgbClr val="EBEB00">
                    <a:shade val="30000"/>
                    <a:satMod val="115000"/>
                  </a:srgbClr>
                </a:gs>
                <a:gs pos="12000">
                  <a:srgbClr val="EBEB00">
                    <a:shade val="67500"/>
                    <a:satMod val="115000"/>
                  </a:srgbClr>
                </a:gs>
                <a:gs pos="100000">
                  <a:srgbClr val="EBEB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12700">
                <a:srgbClr val="FFFF00">
                  <a:alpha val="6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D4F488A-2118-E774-A8BE-FBB01E9F8978}"/>
                </a:ext>
              </a:extLst>
            </p:cNvPr>
            <p:cNvSpPr/>
            <p:nvPr/>
          </p:nvSpPr>
          <p:spPr>
            <a:xfrm>
              <a:off x="6796763" y="5136389"/>
              <a:ext cx="259700" cy="259700"/>
            </a:xfrm>
            <a:prstGeom prst="ellipse">
              <a:avLst/>
            </a:prstGeom>
            <a:gradFill flip="none" rotWithShape="1">
              <a:gsLst>
                <a:gs pos="0">
                  <a:srgbClr val="EBEB00">
                    <a:shade val="30000"/>
                    <a:satMod val="115000"/>
                  </a:srgbClr>
                </a:gs>
                <a:gs pos="12000">
                  <a:srgbClr val="EBEB00">
                    <a:shade val="67500"/>
                    <a:satMod val="115000"/>
                  </a:srgbClr>
                </a:gs>
                <a:gs pos="100000">
                  <a:srgbClr val="EBEB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12700">
                <a:srgbClr val="FFFF00">
                  <a:alpha val="6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A2AF7C4C-7B53-08B6-A4DA-ACCC595D3E6D}"/>
              </a:ext>
            </a:extLst>
          </p:cNvPr>
          <p:cNvSpPr/>
          <p:nvPr/>
        </p:nvSpPr>
        <p:spPr>
          <a:xfrm>
            <a:off x="7394698" y="4347653"/>
            <a:ext cx="1002539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EBEB00"/>
                </a:solidFill>
                <a:effectLst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431090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roup 327">
            <a:extLst>
              <a:ext uri="{FF2B5EF4-FFF2-40B4-BE49-F238E27FC236}">
                <a16:creationId xmlns:a16="http://schemas.microsoft.com/office/drawing/2014/main" id="{6FEBB6A1-CF71-3B5B-6871-C45039AD9BC4}"/>
              </a:ext>
            </a:extLst>
          </p:cNvPr>
          <p:cNvGrpSpPr/>
          <p:nvPr/>
        </p:nvGrpSpPr>
        <p:grpSpPr>
          <a:xfrm>
            <a:off x="-1253239" y="-2866548"/>
            <a:ext cx="14278736" cy="2215991"/>
            <a:chOff x="-1253239" y="-2866548"/>
            <a:chExt cx="14278736" cy="2215991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7BC837F5-E853-ACF0-8B14-DFCC34DA1303}"/>
                </a:ext>
              </a:extLst>
            </p:cNvPr>
            <p:cNvSpPr/>
            <p:nvPr/>
          </p:nvSpPr>
          <p:spPr>
            <a:xfrm>
              <a:off x="541535" y="-2587152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DEEB430-FC26-8367-9D9B-80800B28317C}"/>
                </a:ext>
              </a:extLst>
            </p:cNvPr>
            <p:cNvSpPr/>
            <p:nvPr/>
          </p:nvSpPr>
          <p:spPr>
            <a:xfrm>
              <a:off x="868842" y="-2866548"/>
              <a:ext cx="1002539" cy="22159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chemeClr val="bg1">
                      <a:lumMod val="50000"/>
                    </a:schemeClr>
                  </a:solidFill>
                  <a:effectLst/>
                </a:rPr>
                <a:t>O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ACE0B14C-C249-46B6-377A-F52C02E42F92}"/>
                </a:ext>
              </a:extLst>
            </p:cNvPr>
            <p:cNvSpPr/>
            <p:nvPr/>
          </p:nvSpPr>
          <p:spPr>
            <a:xfrm>
              <a:off x="2344266" y="-2587152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07EA85C-15E2-8878-A8A4-AECC44B94DAA}"/>
                </a:ext>
              </a:extLst>
            </p:cNvPr>
            <p:cNvSpPr/>
            <p:nvPr/>
          </p:nvSpPr>
          <p:spPr>
            <a:xfrm>
              <a:off x="2671573" y="-2866548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chemeClr val="bg1">
                      <a:lumMod val="50000"/>
                    </a:schemeClr>
                  </a:solidFill>
                  <a:effectLst/>
                </a:rPr>
                <a:t>A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3B062041-25D7-CAF2-3662-228E920CC6BA}"/>
                </a:ext>
              </a:extLst>
            </p:cNvPr>
            <p:cNvSpPr/>
            <p:nvPr/>
          </p:nvSpPr>
          <p:spPr>
            <a:xfrm>
              <a:off x="4146997" y="-2587152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F6B7DB-EF65-01D9-B1FD-5C5B79135EB5}"/>
                </a:ext>
              </a:extLst>
            </p:cNvPr>
            <p:cNvSpPr/>
            <p:nvPr/>
          </p:nvSpPr>
          <p:spPr>
            <a:xfrm>
              <a:off x="4474304" y="-2866548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chemeClr val="bg1">
                      <a:lumMod val="50000"/>
                    </a:schemeClr>
                  </a:solidFill>
                  <a:effectLst/>
                </a:rPr>
                <a:t>R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923F75E8-738B-A5F8-EF68-28E22E7C5377}"/>
                </a:ext>
              </a:extLst>
            </p:cNvPr>
            <p:cNvSpPr/>
            <p:nvPr/>
          </p:nvSpPr>
          <p:spPr>
            <a:xfrm>
              <a:off x="5941771" y="-2587152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E026DD9-567C-0ACD-60FF-3B435F817749}"/>
                </a:ext>
              </a:extLst>
            </p:cNvPr>
            <p:cNvSpPr/>
            <p:nvPr/>
          </p:nvSpPr>
          <p:spPr>
            <a:xfrm>
              <a:off x="6269078" y="-2866548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chemeClr val="bg1">
                      <a:lumMod val="50000"/>
                    </a:schemeClr>
                  </a:solidFill>
                  <a:effectLst/>
                </a:rPr>
                <a:t>D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FF64F3D5-A5D0-2284-4A46-E481AB4082E5}"/>
                </a:ext>
              </a:extLst>
            </p:cNvPr>
            <p:cNvSpPr/>
            <p:nvPr/>
          </p:nvSpPr>
          <p:spPr>
            <a:xfrm>
              <a:off x="7767584" y="-2587152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A3B364E-698B-7E86-61F6-FB6BFADC32A5}"/>
                </a:ext>
              </a:extLst>
            </p:cNvPr>
            <p:cNvSpPr/>
            <p:nvPr/>
          </p:nvSpPr>
          <p:spPr>
            <a:xfrm>
              <a:off x="8094891" y="-2866548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chemeClr val="bg1">
                      <a:lumMod val="50000"/>
                    </a:schemeClr>
                  </a:solidFill>
                  <a:effectLst/>
                </a:rPr>
                <a:t>W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28F778B0-2B22-F980-1665-BEB2BF68B6CA}"/>
                </a:ext>
              </a:extLst>
            </p:cNvPr>
            <p:cNvSpPr/>
            <p:nvPr/>
          </p:nvSpPr>
          <p:spPr>
            <a:xfrm>
              <a:off x="9567964" y="-2587152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0FA59DE-A883-2990-5D95-1D1CF80C6719}"/>
                </a:ext>
              </a:extLst>
            </p:cNvPr>
            <p:cNvSpPr/>
            <p:nvPr/>
          </p:nvSpPr>
          <p:spPr>
            <a:xfrm>
              <a:off x="9895271" y="-2866548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chemeClr val="bg1">
                      <a:lumMod val="50000"/>
                    </a:schemeClr>
                  </a:solidFill>
                  <a:effectLst/>
                </a:rPr>
                <a:t>A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3FEA3F99-D078-5167-BDA2-C4AE5063A216}"/>
                </a:ext>
              </a:extLst>
            </p:cNvPr>
            <p:cNvSpPr/>
            <p:nvPr/>
          </p:nvSpPr>
          <p:spPr>
            <a:xfrm>
              <a:off x="11399383" y="-2587152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0D3D7CE-6363-1E30-0820-663092367EEB}"/>
                </a:ext>
              </a:extLst>
            </p:cNvPr>
            <p:cNvSpPr/>
            <p:nvPr/>
          </p:nvSpPr>
          <p:spPr>
            <a:xfrm>
              <a:off x="11726690" y="-2866548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chemeClr val="bg1">
                      <a:lumMod val="50000"/>
                    </a:schemeClr>
                  </a:solidFill>
                  <a:effectLst/>
                </a:rPr>
                <a:t>Y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29996E85-E55A-87F1-4F52-F4994662BE31}"/>
                </a:ext>
              </a:extLst>
            </p:cNvPr>
            <p:cNvSpPr/>
            <p:nvPr/>
          </p:nvSpPr>
          <p:spPr>
            <a:xfrm>
              <a:off x="-1253239" y="-2587152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9EC183E-B780-E74F-12CF-D826A36FBB53}"/>
                </a:ext>
              </a:extLst>
            </p:cNvPr>
            <p:cNvSpPr/>
            <p:nvPr/>
          </p:nvSpPr>
          <p:spPr>
            <a:xfrm>
              <a:off x="-925932" y="-2866548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chemeClr val="bg1">
                      <a:lumMod val="50000"/>
                    </a:schemeClr>
                  </a:solidFill>
                  <a:effectLst/>
                </a:rPr>
                <a:t>B</a:t>
              </a:r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053FD4F1-7731-E864-8F10-2EEE5308D13A}"/>
              </a:ext>
            </a:extLst>
          </p:cNvPr>
          <p:cNvGrpSpPr/>
          <p:nvPr/>
        </p:nvGrpSpPr>
        <p:grpSpPr>
          <a:xfrm>
            <a:off x="-1253239" y="-943106"/>
            <a:ext cx="14278736" cy="2215991"/>
            <a:chOff x="-1253239" y="-943106"/>
            <a:chExt cx="14278736" cy="2215991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A3E7D7F4-7955-C87E-0C0D-387C4CCA66E2}"/>
                </a:ext>
              </a:extLst>
            </p:cNvPr>
            <p:cNvSpPr/>
            <p:nvPr/>
          </p:nvSpPr>
          <p:spPr>
            <a:xfrm>
              <a:off x="541535" y="-66371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0F2091B-E80F-E353-52F4-CA16F1DD25C9}"/>
                </a:ext>
              </a:extLst>
            </p:cNvPr>
            <p:cNvSpPr/>
            <p:nvPr/>
          </p:nvSpPr>
          <p:spPr>
            <a:xfrm>
              <a:off x="868842" y="-943106"/>
              <a:ext cx="1002539" cy="22159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chemeClr val="bg1">
                      <a:lumMod val="50000"/>
                    </a:schemeClr>
                  </a:solidFill>
                  <a:effectLst/>
                </a:rPr>
                <a:t>O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931AF004-783B-CABA-D992-4A1CDFAB26C8}"/>
                </a:ext>
              </a:extLst>
            </p:cNvPr>
            <p:cNvSpPr/>
            <p:nvPr/>
          </p:nvSpPr>
          <p:spPr>
            <a:xfrm>
              <a:off x="2344266" y="-66371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9EAE490-9DE0-E83A-96DD-0E8D9CA08E38}"/>
                </a:ext>
              </a:extLst>
            </p:cNvPr>
            <p:cNvSpPr/>
            <p:nvPr/>
          </p:nvSpPr>
          <p:spPr>
            <a:xfrm>
              <a:off x="2671573" y="-943106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chemeClr val="bg1">
                      <a:lumMod val="50000"/>
                    </a:schemeClr>
                  </a:solidFill>
                  <a:effectLst/>
                </a:rPr>
                <a:t>A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2341BAD-570E-3BDA-C3E9-F6D0A36917E7}"/>
                </a:ext>
              </a:extLst>
            </p:cNvPr>
            <p:cNvSpPr/>
            <p:nvPr/>
          </p:nvSpPr>
          <p:spPr>
            <a:xfrm>
              <a:off x="4146997" y="-66371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E75A927-04BB-5F5B-E3A8-F4C8E9A9BC21}"/>
                </a:ext>
              </a:extLst>
            </p:cNvPr>
            <p:cNvSpPr/>
            <p:nvPr/>
          </p:nvSpPr>
          <p:spPr>
            <a:xfrm>
              <a:off x="4474304" y="-943106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chemeClr val="bg1">
                      <a:lumMod val="50000"/>
                    </a:schemeClr>
                  </a:solidFill>
                  <a:effectLst/>
                </a:rPr>
                <a:t>R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50120782-6F0F-7CB4-62E3-4A1050072105}"/>
                </a:ext>
              </a:extLst>
            </p:cNvPr>
            <p:cNvSpPr/>
            <p:nvPr/>
          </p:nvSpPr>
          <p:spPr>
            <a:xfrm>
              <a:off x="5941771" y="-66371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3D2F38A-46EF-6995-A648-3D90353CF52C}"/>
                </a:ext>
              </a:extLst>
            </p:cNvPr>
            <p:cNvSpPr/>
            <p:nvPr/>
          </p:nvSpPr>
          <p:spPr>
            <a:xfrm>
              <a:off x="6269078" y="-943106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chemeClr val="bg1">
                      <a:lumMod val="50000"/>
                    </a:schemeClr>
                  </a:solidFill>
                  <a:effectLst/>
                </a:rPr>
                <a:t>D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7A9679F6-EA5F-CBE6-8E56-2055D566564C}"/>
                </a:ext>
              </a:extLst>
            </p:cNvPr>
            <p:cNvSpPr/>
            <p:nvPr/>
          </p:nvSpPr>
          <p:spPr>
            <a:xfrm>
              <a:off x="7767584" y="-66371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D38E56D-E27F-61EF-16BB-E0F2B1D1D119}"/>
                </a:ext>
              </a:extLst>
            </p:cNvPr>
            <p:cNvSpPr/>
            <p:nvPr/>
          </p:nvSpPr>
          <p:spPr>
            <a:xfrm>
              <a:off x="8094891" y="-943106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chemeClr val="bg1">
                      <a:lumMod val="50000"/>
                    </a:schemeClr>
                  </a:solidFill>
                  <a:effectLst/>
                </a:rPr>
                <a:t>W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8EED6250-EBFE-755A-FCFB-B033F6322263}"/>
                </a:ext>
              </a:extLst>
            </p:cNvPr>
            <p:cNvSpPr/>
            <p:nvPr/>
          </p:nvSpPr>
          <p:spPr>
            <a:xfrm>
              <a:off x="9567964" y="-66371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494A138-1291-FB5A-28BB-121AB2C28A82}"/>
                </a:ext>
              </a:extLst>
            </p:cNvPr>
            <p:cNvSpPr/>
            <p:nvPr/>
          </p:nvSpPr>
          <p:spPr>
            <a:xfrm>
              <a:off x="9895271" y="-943106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chemeClr val="bg1">
                      <a:lumMod val="50000"/>
                    </a:schemeClr>
                  </a:solidFill>
                  <a:effectLst/>
                </a:rPr>
                <a:t>A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991AED28-4C2F-0601-EAE1-95E6E7C96C9C}"/>
                </a:ext>
              </a:extLst>
            </p:cNvPr>
            <p:cNvSpPr/>
            <p:nvPr/>
          </p:nvSpPr>
          <p:spPr>
            <a:xfrm>
              <a:off x="11399383" y="-66371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0E153E2-2939-43B2-C759-1D152F9A9352}"/>
                </a:ext>
              </a:extLst>
            </p:cNvPr>
            <p:cNvSpPr/>
            <p:nvPr/>
          </p:nvSpPr>
          <p:spPr>
            <a:xfrm>
              <a:off x="11726690" y="-943106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chemeClr val="bg1">
                      <a:lumMod val="50000"/>
                    </a:schemeClr>
                  </a:solidFill>
                  <a:effectLst/>
                </a:rPr>
                <a:t>Y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3BD6A8FA-B2A9-B130-1204-235D4926182F}"/>
                </a:ext>
              </a:extLst>
            </p:cNvPr>
            <p:cNvSpPr/>
            <p:nvPr/>
          </p:nvSpPr>
          <p:spPr>
            <a:xfrm>
              <a:off x="-1253239" y="-66371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DB5DA7A-EBDD-F670-7FE7-965650A83FC7}"/>
                </a:ext>
              </a:extLst>
            </p:cNvPr>
            <p:cNvSpPr/>
            <p:nvPr/>
          </p:nvSpPr>
          <p:spPr>
            <a:xfrm>
              <a:off x="-925932" y="-943106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rgbClr val="DFDA00"/>
                  </a:solidFill>
                  <a:effectLst/>
                </a:rPr>
                <a:t>B</a:t>
              </a:r>
            </a:p>
          </p:txBody>
        </p:sp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FA9824E7-E2A1-EAFA-7112-527C1C114435}"/>
              </a:ext>
            </a:extLst>
          </p:cNvPr>
          <p:cNvGrpSpPr/>
          <p:nvPr/>
        </p:nvGrpSpPr>
        <p:grpSpPr>
          <a:xfrm>
            <a:off x="-1253239" y="962404"/>
            <a:ext cx="14278736" cy="2215991"/>
            <a:chOff x="-1253239" y="962404"/>
            <a:chExt cx="14278736" cy="2215991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C7EDC332-FC38-9FA4-CFFA-917E0C7EDCE4}"/>
                </a:ext>
              </a:extLst>
            </p:cNvPr>
            <p:cNvSpPr/>
            <p:nvPr/>
          </p:nvSpPr>
          <p:spPr>
            <a:xfrm>
              <a:off x="541535" y="124180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5DEC3CC-75A0-59A0-E5B8-E61D452FD3EE}"/>
                </a:ext>
              </a:extLst>
            </p:cNvPr>
            <p:cNvSpPr/>
            <p:nvPr/>
          </p:nvSpPr>
          <p:spPr>
            <a:xfrm>
              <a:off x="868842" y="962404"/>
              <a:ext cx="1002539" cy="22159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rgbClr val="DFDA00"/>
                  </a:solidFill>
                  <a:effectLst/>
                </a:rPr>
                <a:t>O</a:t>
              </a: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2E63BB25-7B25-A7BE-71D2-300E7F47AA8C}"/>
                </a:ext>
              </a:extLst>
            </p:cNvPr>
            <p:cNvSpPr/>
            <p:nvPr/>
          </p:nvSpPr>
          <p:spPr>
            <a:xfrm>
              <a:off x="2344266" y="124180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E667ED2-9496-93ED-F025-5895200C618F}"/>
                </a:ext>
              </a:extLst>
            </p:cNvPr>
            <p:cNvSpPr/>
            <p:nvPr/>
          </p:nvSpPr>
          <p:spPr>
            <a:xfrm>
              <a:off x="2671573" y="962404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chemeClr val="bg1">
                      <a:lumMod val="50000"/>
                    </a:schemeClr>
                  </a:solidFill>
                  <a:effectLst/>
                </a:rPr>
                <a:t>A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BD5A378A-C84C-7443-9249-BE53A260CD7C}"/>
                </a:ext>
              </a:extLst>
            </p:cNvPr>
            <p:cNvSpPr/>
            <p:nvPr/>
          </p:nvSpPr>
          <p:spPr>
            <a:xfrm>
              <a:off x="4146997" y="124180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92F0364-19E6-4AA6-7275-B8298D9485F2}"/>
                </a:ext>
              </a:extLst>
            </p:cNvPr>
            <p:cNvSpPr/>
            <p:nvPr/>
          </p:nvSpPr>
          <p:spPr>
            <a:xfrm>
              <a:off x="4474304" y="962404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chemeClr val="bg1">
                      <a:lumMod val="50000"/>
                    </a:schemeClr>
                  </a:solidFill>
                  <a:effectLst/>
                </a:rPr>
                <a:t>R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C7EF0922-F1A1-4119-BEBA-C8E87CCE566C}"/>
                </a:ext>
              </a:extLst>
            </p:cNvPr>
            <p:cNvSpPr/>
            <p:nvPr/>
          </p:nvSpPr>
          <p:spPr>
            <a:xfrm>
              <a:off x="5941771" y="124180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222A426-72EE-5226-07E7-C00D0D813EA5}"/>
                </a:ext>
              </a:extLst>
            </p:cNvPr>
            <p:cNvSpPr/>
            <p:nvPr/>
          </p:nvSpPr>
          <p:spPr>
            <a:xfrm>
              <a:off x="6269078" y="962404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chemeClr val="bg1">
                      <a:lumMod val="50000"/>
                    </a:schemeClr>
                  </a:solidFill>
                  <a:effectLst/>
                </a:rPr>
                <a:t>D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04D6EA5D-4B62-B920-F7A5-E99FF360DAD5}"/>
                </a:ext>
              </a:extLst>
            </p:cNvPr>
            <p:cNvSpPr/>
            <p:nvPr/>
          </p:nvSpPr>
          <p:spPr>
            <a:xfrm>
              <a:off x="7767584" y="124180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516ADED-38FA-55D4-2D92-39FAF12AAEA1}"/>
                </a:ext>
              </a:extLst>
            </p:cNvPr>
            <p:cNvSpPr/>
            <p:nvPr/>
          </p:nvSpPr>
          <p:spPr>
            <a:xfrm>
              <a:off x="8094891" y="962404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chemeClr val="bg1">
                      <a:lumMod val="50000"/>
                    </a:schemeClr>
                  </a:solidFill>
                  <a:effectLst/>
                </a:rPr>
                <a:t>W</a:t>
              </a: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B5950EFB-95F2-D72B-709B-BEC93CA98044}"/>
                </a:ext>
              </a:extLst>
            </p:cNvPr>
            <p:cNvSpPr/>
            <p:nvPr/>
          </p:nvSpPr>
          <p:spPr>
            <a:xfrm>
              <a:off x="9567964" y="124180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1F27EB7-25D9-51BA-CF48-355DA2A5F906}"/>
                </a:ext>
              </a:extLst>
            </p:cNvPr>
            <p:cNvSpPr/>
            <p:nvPr/>
          </p:nvSpPr>
          <p:spPr>
            <a:xfrm>
              <a:off x="9895271" y="962404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chemeClr val="bg1">
                      <a:lumMod val="50000"/>
                    </a:schemeClr>
                  </a:solidFill>
                  <a:effectLst/>
                </a:rPr>
                <a:t>A</a:t>
              </a:r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06D47F00-3FD7-1782-AE1F-B9569A6A1AE3}"/>
                </a:ext>
              </a:extLst>
            </p:cNvPr>
            <p:cNvSpPr/>
            <p:nvPr/>
          </p:nvSpPr>
          <p:spPr>
            <a:xfrm>
              <a:off x="11399383" y="124180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0892CD0-1E16-DDA4-81DE-D4C9B9654B2E}"/>
                </a:ext>
              </a:extLst>
            </p:cNvPr>
            <p:cNvSpPr/>
            <p:nvPr/>
          </p:nvSpPr>
          <p:spPr>
            <a:xfrm>
              <a:off x="11726690" y="962404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chemeClr val="bg1">
                      <a:lumMod val="50000"/>
                    </a:schemeClr>
                  </a:solidFill>
                  <a:effectLst/>
                </a:rPr>
                <a:t>Y</a:t>
              </a: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0C2385AC-52CC-4426-C1B0-DEC859D68497}"/>
                </a:ext>
              </a:extLst>
            </p:cNvPr>
            <p:cNvSpPr/>
            <p:nvPr/>
          </p:nvSpPr>
          <p:spPr>
            <a:xfrm>
              <a:off x="-1253239" y="124180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66A1E12-40D6-9E2A-4F31-0409960FD177}"/>
                </a:ext>
              </a:extLst>
            </p:cNvPr>
            <p:cNvSpPr/>
            <p:nvPr/>
          </p:nvSpPr>
          <p:spPr>
            <a:xfrm>
              <a:off x="-925932" y="962404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rgbClr val="DFDA00"/>
                  </a:solidFill>
                  <a:effectLst/>
                </a:rPr>
                <a:t>B</a:t>
              </a:r>
            </a:p>
          </p:txBody>
        </p:sp>
      </p:grp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C2383D2F-DB52-01CC-866F-B6B437484CF0}"/>
              </a:ext>
            </a:extLst>
          </p:cNvPr>
          <p:cNvGrpSpPr/>
          <p:nvPr/>
        </p:nvGrpSpPr>
        <p:grpSpPr>
          <a:xfrm>
            <a:off x="-1253239" y="2867914"/>
            <a:ext cx="14278736" cy="2215991"/>
            <a:chOff x="-1253239" y="2867914"/>
            <a:chExt cx="14278736" cy="2215991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001F91B2-34F3-F85B-D004-66BD24939E9B}"/>
                </a:ext>
              </a:extLst>
            </p:cNvPr>
            <p:cNvSpPr/>
            <p:nvPr/>
          </p:nvSpPr>
          <p:spPr>
            <a:xfrm>
              <a:off x="541535" y="314731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4AF1D29-8B90-DC3E-1829-C55D12E3A361}"/>
                </a:ext>
              </a:extLst>
            </p:cNvPr>
            <p:cNvSpPr/>
            <p:nvPr/>
          </p:nvSpPr>
          <p:spPr>
            <a:xfrm>
              <a:off x="868842" y="2867914"/>
              <a:ext cx="1002539" cy="22159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rgbClr val="DFDA00"/>
                  </a:solidFill>
                  <a:effectLst/>
                </a:rPr>
                <a:t>O</a:t>
              </a: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12B84A6E-8C63-FD33-EE91-4B6E63E3F88C}"/>
                </a:ext>
              </a:extLst>
            </p:cNvPr>
            <p:cNvSpPr/>
            <p:nvPr/>
          </p:nvSpPr>
          <p:spPr>
            <a:xfrm>
              <a:off x="2344266" y="314731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2573EDF-9E22-E497-6874-D4E8ECB9B2EE}"/>
                </a:ext>
              </a:extLst>
            </p:cNvPr>
            <p:cNvSpPr/>
            <p:nvPr/>
          </p:nvSpPr>
          <p:spPr>
            <a:xfrm>
              <a:off x="2671573" y="2867914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rgbClr val="DFDA00"/>
                  </a:solidFill>
                  <a:effectLst/>
                </a:rPr>
                <a:t>A</a:t>
              </a:r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D0657877-F39E-2FBB-EAA0-89416A7B53A3}"/>
                </a:ext>
              </a:extLst>
            </p:cNvPr>
            <p:cNvSpPr/>
            <p:nvPr/>
          </p:nvSpPr>
          <p:spPr>
            <a:xfrm>
              <a:off x="4146997" y="314731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1AB2BA7-8F3D-9460-23DF-EBE992DD8D51}"/>
                </a:ext>
              </a:extLst>
            </p:cNvPr>
            <p:cNvSpPr/>
            <p:nvPr/>
          </p:nvSpPr>
          <p:spPr>
            <a:xfrm>
              <a:off x="4474304" y="2867914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chemeClr val="bg1">
                      <a:lumMod val="50000"/>
                    </a:schemeClr>
                  </a:solidFill>
                  <a:effectLst/>
                </a:rPr>
                <a:t>R</a:t>
              </a:r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66303231-A5AC-4592-D0DA-2CB26699BCAD}"/>
                </a:ext>
              </a:extLst>
            </p:cNvPr>
            <p:cNvSpPr/>
            <p:nvPr/>
          </p:nvSpPr>
          <p:spPr>
            <a:xfrm>
              <a:off x="5941771" y="314731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179B48D-0AA1-E364-FB4A-4ED0E4E5CE61}"/>
                </a:ext>
              </a:extLst>
            </p:cNvPr>
            <p:cNvSpPr/>
            <p:nvPr/>
          </p:nvSpPr>
          <p:spPr>
            <a:xfrm>
              <a:off x="6269078" y="2867914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chemeClr val="bg1">
                      <a:lumMod val="50000"/>
                    </a:schemeClr>
                  </a:solidFill>
                  <a:effectLst/>
                </a:rPr>
                <a:t>D</a:t>
              </a:r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71DE366B-07A1-BB6D-D4F5-F3B86265DFBC}"/>
                </a:ext>
              </a:extLst>
            </p:cNvPr>
            <p:cNvSpPr/>
            <p:nvPr/>
          </p:nvSpPr>
          <p:spPr>
            <a:xfrm>
              <a:off x="7767584" y="314731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AF3CFC9-BAF2-C61C-1FFE-FE1AE63949AD}"/>
                </a:ext>
              </a:extLst>
            </p:cNvPr>
            <p:cNvSpPr/>
            <p:nvPr/>
          </p:nvSpPr>
          <p:spPr>
            <a:xfrm>
              <a:off x="8094891" y="2867914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chemeClr val="bg1">
                      <a:lumMod val="50000"/>
                    </a:schemeClr>
                  </a:solidFill>
                  <a:effectLst/>
                </a:rPr>
                <a:t>W</a:t>
              </a:r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49852C78-67E1-A57B-F470-75FC992758AA}"/>
                </a:ext>
              </a:extLst>
            </p:cNvPr>
            <p:cNvSpPr/>
            <p:nvPr/>
          </p:nvSpPr>
          <p:spPr>
            <a:xfrm>
              <a:off x="9567964" y="314731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F7AA5F0-53D1-C3B9-5830-DB53D54D986B}"/>
                </a:ext>
              </a:extLst>
            </p:cNvPr>
            <p:cNvSpPr/>
            <p:nvPr/>
          </p:nvSpPr>
          <p:spPr>
            <a:xfrm>
              <a:off x="9895271" y="2867914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chemeClr val="bg1">
                      <a:lumMod val="50000"/>
                    </a:schemeClr>
                  </a:solidFill>
                  <a:effectLst/>
                </a:rPr>
                <a:t>A</a:t>
              </a:r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835AB733-1BD9-EC3B-F3C3-EBE6E6D0A223}"/>
                </a:ext>
              </a:extLst>
            </p:cNvPr>
            <p:cNvSpPr/>
            <p:nvPr/>
          </p:nvSpPr>
          <p:spPr>
            <a:xfrm>
              <a:off x="11399383" y="314731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DE9908A-01D0-2651-8E20-A1C837784C70}"/>
                </a:ext>
              </a:extLst>
            </p:cNvPr>
            <p:cNvSpPr/>
            <p:nvPr/>
          </p:nvSpPr>
          <p:spPr>
            <a:xfrm>
              <a:off x="11726690" y="2867914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chemeClr val="bg1">
                      <a:lumMod val="50000"/>
                    </a:schemeClr>
                  </a:solidFill>
                  <a:effectLst/>
                </a:rPr>
                <a:t>Y</a:t>
              </a:r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FF614948-6998-F0EE-94DB-5E625724221A}"/>
                </a:ext>
              </a:extLst>
            </p:cNvPr>
            <p:cNvSpPr/>
            <p:nvPr/>
          </p:nvSpPr>
          <p:spPr>
            <a:xfrm>
              <a:off x="-1253239" y="314731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366EB0C-DDA7-22AD-A90E-F79B1FEE44D2}"/>
                </a:ext>
              </a:extLst>
            </p:cNvPr>
            <p:cNvSpPr/>
            <p:nvPr/>
          </p:nvSpPr>
          <p:spPr>
            <a:xfrm>
              <a:off x="-925932" y="2867914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rgbClr val="DFDA00"/>
                  </a:solidFill>
                  <a:effectLst/>
                </a:rPr>
                <a:t>B</a:t>
              </a:r>
            </a:p>
          </p:txBody>
        </p:sp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758AE1FE-01FC-7817-E977-0320C9D1BED0}"/>
              </a:ext>
            </a:extLst>
          </p:cNvPr>
          <p:cNvGrpSpPr/>
          <p:nvPr/>
        </p:nvGrpSpPr>
        <p:grpSpPr>
          <a:xfrm>
            <a:off x="-1253239" y="4773424"/>
            <a:ext cx="14278736" cy="2215991"/>
            <a:chOff x="-1253239" y="4773424"/>
            <a:chExt cx="14278736" cy="2215991"/>
          </a:xfrm>
        </p:grpSpPr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7EDB68E0-1A52-F73F-1CE5-C1B28ADC48D3}"/>
                </a:ext>
              </a:extLst>
            </p:cNvPr>
            <p:cNvSpPr/>
            <p:nvPr/>
          </p:nvSpPr>
          <p:spPr>
            <a:xfrm>
              <a:off x="541535" y="505282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CF2C775-A86A-DDF5-9294-29B8CC3FC63F}"/>
                </a:ext>
              </a:extLst>
            </p:cNvPr>
            <p:cNvSpPr/>
            <p:nvPr/>
          </p:nvSpPr>
          <p:spPr>
            <a:xfrm>
              <a:off x="868842" y="4773424"/>
              <a:ext cx="1002539" cy="22159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rgbClr val="DFDA00"/>
                  </a:solidFill>
                  <a:effectLst/>
                </a:rPr>
                <a:t>O</a:t>
              </a: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31018383-BFA6-8242-4285-8000D8ACDB90}"/>
                </a:ext>
              </a:extLst>
            </p:cNvPr>
            <p:cNvSpPr/>
            <p:nvPr/>
          </p:nvSpPr>
          <p:spPr>
            <a:xfrm>
              <a:off x="2344266" y="505282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9E802A9-A943-CD07-9ED2-4AFDE7FB6140}"/>
                </a:ext>
              </a:extLst>
            </p:cNvPr>
            <p:cNvSpPr/>
            <p:nvPr/>
          </p:nvSpPr>
          <p:spPr>
            <a:xfrm>
              <a:off x="2671573" y="4773424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rgbClr val="DFDA00"/>
                  </a:solidFill>
                  <a:effectLst/>
                </a:rPr>
                <a:t>A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F39CE3B9-DEC7-6BC0-69D6-8C12F8742405}"/>
                </a:ext>
              </a:extLst>
            </p:cNvPr>
            <p:cNvSpPr/>
            <p:nvPr/>
          </p:nvSpPr>
          <p:spPr>
            <a:xfrm>
              <a:off x="4146997" y="505282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FBEF12B-B3D1-44DE-3A94-FA482FBAB42C}"/>
                </a:ext>
              </a:extLst>
            </p:cNvPr>
            <p:cNvSpPr/>
            <p:nvPr/>
          </p:nvSpPr>
          <p:spPr>
            <a:xfrm>
              <a:off x="4474304" y="4773424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chemeClr val="bg1">
                      <a:lumMod val="50000"/>
                    </a:schemeClr>
                  </a:solidFill>
                  <a:effectLst/>
                </a:rPr>
                <a:t>R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8AA825E4-1EF3-0A9A-CAFB-E56623DE3CA2}"/>
                </a:ext>
              </a:extLst>
            </p:cNvPr>
            <p:cNvSpPr/>
            <p:nvPr/>
          </p:nvSpPr>
          <p:spPr>
            <a:xfrm>
              <a:off x="5941771" y="505282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32C99F1-631F-BBDE-3C82-6C09C0BF7C85}"/>
                </a:ext>
              </a:extLst>
            </p:cNvPr>
            <p:cNvSpPr/>
            <p:nvPr/>
          </p:nvSpPr>
          <p:spPr>
            <a:xfrm>
              <a:off x="6269078" y="4773424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chemeClr val="bg1">
                      <a:lumMod val="50000"/>
                    </a:schemeClr>
                  </a:solidFill>
                  <a:effectLst/>
                </a:rPr>
                <a:t>D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332E05CF-5365-620B-7D97-3AA028AB3BFB}"/>
                </a:ext>
              </a:extLst>
            </p:cNvPr>
            <p:cNvSpPr/>
            <p:nvPr/>
          </p:nvSpPr>
          <p:spPr>
            <a:xfrm>
              <a:off x="7767584" y="505282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513B8C7-A711-0F3E-8EB2-8FAAA39CDE00}"/>
                </a:ext>
              </a:extLst>
            </p:cNvPr>
            <p:cNvSpPr/>
            <p:nvPr/>
          </p:nvSpPr>
          <p:spPr>
            <a:xfrm>
              <a:off x="8094891" y="4773424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chemeClr val="bg1">
                      <a:lumMod val="50000"/>
                    </a:schemeClr>
                  </a:solidFill>
                  <a:effectLst/>
                </a:rPr>
                <a:t>W</a:t>
              </a: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B06C0D6F-C185-EE9E-288E-444F17F3EEAF}"/>
                </a:ext>
              </a:extLst>
            </p:cNvPr>
            <p:cNvSpPr/>
            <p:nvPr/>
          </p:nvSpPr>
          <p:spPr>
            <a:xfrm>
              <a:off x="9567964" y="505282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AD892E8-CFF4-38DF-4407-48CB96F92780}"/>
                </a:ext>
              </a:extLst>
            </p:cNvPr>
            <p:cNvSpPr/>
            <p:nvPr/>
          </p:nvSpPr>
          <p:spPr>
            <a:xfrm>
              <a:off x="9895271" y="4773424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chemeClr val="bg1">
                      <a:lumMod val="50000"/>
                    </a:schemeClr>
                  </a:solidFill>
                  <a:effectLst/>
                </a:rPr>
                <a:t>A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6609302A-C084-8CA2-2210-30C774071BFF}"/>
                </a:ext>
              </a:extLst>
            </p:cNvPr>
            <p:cNvSpPr/>
            <p:nvPr/>
          </p:nvSpPr>
          <p:spPr>
            <a:xfrm>
              <a:off x="11399383" y="505282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46129B1-CB5A-96A9-11C9-0AE6B7D6A7C8}"/>
                </a:ext>
              </a:extLst>
            </p:cNvPr>
            <p:cNvSpPr/>
            <p:nvPr/>
          </p:nvSpPr>
          <p:spPr>
            <a:xfrm>
              <a:off x="11726690" y="4773424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chemeClr val="bg1">
                      <a:lumMod val="50000"/>
                    </a:schemeClr>
                  </a:solidFill>
                  <a:effectLst/>
                </a:rPr>
                <a:t>Y</a:t>
              </a:r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E8611E61-6EBB-3E87-8370-C10DEF73DD6A}"/>
                </a:ext>
              </a:extLst>
            </p:cNvPr>
            <p:cNvSpPr/>
            <p:nvPr/>
          </p:nvSpPr>
          <p:spPr>
            <a:xfrm>
              <a:off x="-1253239" y="505282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3B9654A-A1A6-7AE9-1903-498A64C08F1C}"/>
                </a:ext>
              </a:extLst>
            </p:cNvPr>
            <p:cNvSpPr/>
            <p:nvPr/>
          </p:nvSpPr>
          <p:spPr>
            <a:xfrm>
              <a:off x="-925932" y="4773424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rgbClr val="DFDA00"/>
                  </a:solidFill>
                  <a:effectLst/>
                </a:rPr>
                <a:t>B</a:t>
              </a:r>
            </a:p>
          </p:txBody>
        </p: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FA6450A8-2BAB-FE18-26CF-862659ED2CB7}"/>
              </a:ext>
            </a:extLst>
          </p:cNvPr>
          <p:cNvGrpSpPr/>
          <p:nvPr/>
        </p:nvGrpSpPr>
        <p:grpSpPr>
          <a:xfrm>
            <a:off x="-1253239" y="6678934"/>
            <a:ext cx="14278736" cy="2215991"/>
            <a:chOff x="-1253239" y="6678934"/>
            <a:chExt cx="14278736" cy="2215991"/>
          </a:xfrm>
        </p:grpSpPr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B7782AC1-E2BD-32CE-DC3E-C44C160E0E32}"/>
                </a:ext>
              </a:extLst>
            </p:cNvPr>
            <p:cNvSpPr/>
            <p:nvPr/>
          </p:nvSpPr>
          <p:spPr>
            <a:xfrm>
              <a:off x="541535" y="695833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A13FBA2-9B9C-A2A5-55C4-2D24DD5BF697}"/>
                </a:ext>
              </a:extLst>
            </p:cNvPr>
            <p:cNvSpPr/>
            <p:nvPr/>
          </p:nvSpPr>
          <p:spPr>
            <a:xfrm>
              <a:off x="868842" y="6678934"/>
              <a:ext cx="1002539" cy="22159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rgbClr val="DFDA00"/>
                  </a:solidFill>
                  <a:effectLst/>
                </a:rPr>
                <a:t>O</a:t>
              </a:r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E7548B4D-807B-E8A9-B4E8-5E944DACEDAC}"/>
                </a:ext>
              </a:extLst>
            </p:cNvPr>
            <p:cNvSpPr/>
            <p:nvPr/>
          </p:nvSpPr>
          <p:spPr>
            <a:xfrm>
              <a:off x="2344266" y="695833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015D3E21-8C10-06C2-9EE5-D778671B10B5}"/>
                </a:ext>
              </a:extLst>
            </p:cNvPr>
            <p:cNvSpPr/>
            <p:nvPr/>
          </p:nvSpPr>
          <p:spPr>
            <a:xfrm>
              <a:off x="2671573" y="6678934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rgbClr val="DFDA00"/>
                  </a:solidFill>
                  <a:effectLst/>
                </a:rPr>
                <a:t>A</a:t>
              </a:r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A67D5A5F-097A-77C8-742A-F531115D0356}"/>
                </a:ext>
              </a:extLst>
            </p:cNvPr>
            <p:cNvSpPr/>
            <p:nvPr/>
          </p:nvSpPr>
          <p:spPr>
            <a:xfrm>
              <a:off x="4146997" y="695833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D8423D72-3FC5-1C8C-9478-D0766E32FC92}"/>
                </a:ext>
              </a:extLst>
            </p:cNvPr>
            <p:cNvSpPr/>
            <p:nvPr/>
          </p:nvSpPr>
          <p:spPr>
            <a:xfrm>
              <a:off x="4474304" y="6678934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rgbClr val="DFDA00"/>
                  </a:solidFill>
                  <a:effectLst/>
                </a:rPr>
                <a:t>R</a:t>
              </a:r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140FDF19-2E92-6286-E4CE-001E91C6C528}"/>
                </a:ext>
              </a:extLst>
            </p:cNvPr>
            <p:cNvSpPr/>
            <p:nvPr/>
          </p:nvSpPr>
          <p:spPr>
            <a:xfrm>
              <a:off x="5941771" y="695833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B61DC20-9A5A-AF05-7FCF-8CAC5CA50B9E}"/>
                </a:ext>
              </a:extLst>
            </p:cNvPr>
            <p:cNvSpPr/>
            <p:nvPr/>
          </p:nvSpPr>
          <p:spPr>
            <a:xfrm>
              <a:off x="6269078" y="6678934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chemeClr val="bg1">
                      <a:lumMod val="50000"/>
                    </a:schemeClr>
                  </a:solidFill>
                  <a:effectLst/>
                </a:rPr>
                <a:t>D</a:t>
              </a:r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C684C01E-A611-3B5E-E450-F9B12D9BB893}"/>
                </a:ext>
              </a:extLst>
            </p:cNvPr>
            <p:cNvSpPr/>
            <p:nvPr/>
          </p:nvSpPr>
          <p:spPr>
            <a:xfrm>
              <a:off x="7767584" y="695833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2228BF9C-A7EC-CDEF-4FB1-2EE2735A9502}"/>
                </a:ext>
              </a:extLst>
            </p:cNvPr>
            <p:cNvSpPr/>
            <p:nvPr/>
          </p:nvSpPr>
          <p:spPr>
            <a:xfrm>
              <a:off x="8094891" y="6678934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chemeClr val="bg1">
                      <a:lumMod val="50000"/>
                    </a:schemeClr>
                  </a:solidFill>
                  <a:effectLst/>
                </a:rPr>
                <a:t>W</a:t>
              </a:r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5C447AC2-076B-13DF-DE02-BD7DD203FA28}"/>
                </a:ext>
              </a:extLst>
            </p:cNvPr>
            <p:cNvSpPr/>
            <p:nvPr/>
          </p:nvSpPr>
          <p:spPr>
            <a:xfrm>
              <a:off x="9567964" y="695833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6392FA9-A83F-3645-D59D-A7B1F48B04B4}"/>
                </a:ext>
              </a:extLst>
            </p:cNvPr>
            <p:cNvSpPr/>
            <p:nvPr/>
          </p:nvSpPr>
          <p:spPr>
            <a:xfrm>
              <a:off x="9895271" y="6678934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chemeClr val="bg1">
                      <a:lumMod val="50000"/>
                    </a:schemeClr>
                  </a:solidFill>
                  <a:effectLst/>
                </a:rPr>
                <a:t>A</a:t>
              </a:r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D3B8B3BB-9E3E-74E7-DF10-DB2974327405}"/>
                </a:ext>
              </a:extLst>
            </p:cNvPr>
            <p:cNvSpPr/>
            <p:nvPr/>
          </p:nvSpPr>
          <p:spPr>
            <a:xfrm>
              <a:off x="11399383" y="695833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82B5B60B-6648-9EFE-06FA-A69E1FCC59D3}"/>
                </a:ext>
              </a:extLst>
            </p:cNvPr>
            <p:cNvSpPr/>
            <p:nvPr/>
          </p:nvSpPr>
          <p:spPr>
            <a:xfrm>
              <a:off x="11726690" y="6678934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chemeClr val="bg1">
                      <a:lumMod val="50000"/>
                    </a:schemeClr>
                  </a:solidFill>
                  <a:effectLst/>
                </a:rPr>
                <a:t>Y</a:t>
              </a: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51B3A587-C84B-2CD3-CD4C-CD4B95394DE9}"/>
                </a:ext>
              </a:extLst>
            </p:cNvPr>
            <p:cNvSpPr/>
            <p:nvPr/>
          </p:nvSpPr>
          <p:spPr>
            <a:xfrm>
              <a:off x="-1253239" y="695833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8E98CE9-5DC9-9588-7E2A-86D2551043AA}"/>
                </a:ext>
              </a:extLst>
            </p:cNvPr>
            <p:cNvSpPr/>
            <p:nvPr/>
          </p:nvSpPr>
          <p:spPr>
            <a:xfrm>
              <a:off x="-925932" y="6678934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rgbClr val="DFDA00"/>
                  </a:solidFill>
                  <a:effectLst/>
                </a:rPr>
                <a:t>B</a:t>
              </a:r>
            </a:p>
          </p:txBody>
        </p:sp>
      </p:grp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C5CACDF6-B388-9BCD-6453-8697B089F651}"/>
              </a:ext>
            </a:extLst>
          </p:cNvPr>
          <p:cNvGrpSpPr/>
          <p:nvPr/>
        </p:nvGrpSpPr>
        <p:grpSpPr>
          <a:xfrm>
            <a:off x="-1247881" y="8584444"/>
            <a:ext cx="14278736" cy="2215991"/>
            <a:chOff x="-1247881" y="8584444"/>
            <a:chExt cx="14278736" cy="2215991"/>
          </a:xfrm>
        </p:grpSpPr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47CB1FDA-EC70-FBAE-8687-4196EA6080DD}"/>
                </a:ext>
              </a:extLst>
            </p:cNvPr>
            <p:cNvSpPr/>
            <p:nvPr/>
          </p:nvSpPr>
          <p:spPr>
            <a:xfrm>
              <a:off x="546893" y="886384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A2A339A-A4A5-B16A-66C0-770DA211438B}"/>
                </a:ext>
              </a:extLst>
            </p:cNvPr>
            <p:cNvSpPr/>
            <p:nvPr/>
          </p:nvSpPr>
          <p:spPr>
            <a:xfrm>
              <a:off x="874200" y="8584444"/>
              <a:ext cx="1002539" cy="22159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rgbClr val="DFDA00"/>
                  </a:solidFill>
                  <a:effectLst/>
                </a:rPr>
                <a:t>O</a:t>
              </a: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459ED1BB-3B2D-CFDD-FB40-0D4AAFB13932}"/>
                </a:ext>
              </a:extLst>
            </p:cNvPr>
            <p:cNvSpPr/>
            <p:nvPr/>
          </p:nvSpPr>
          <p:spPr>
            <a:xfrm>
              <a:off x="2349624" y="886384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6BBB9E-E74F-EBBD-F63F-A3BAE7BB5236}"/>
                </a:ext>
              </a:extLst>
            </p:cNvPr>
            <p:cNvSpPr/>
            <p:nvPr/>
          </p:nvSpPr>
          <p:spPr>
            <a:xfrm>
              <a:off x="2676931" y="8584444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rgbClr val="DFDA00"/>
                  </a:solidFill>
                  <a:effectLst/>
                </a:rPr>
                <a:t>A</a:t>
              </a:r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970843FC-72D8-280B-E630-79C579E300EE}"/>
                </a:ext>
              </a:extLst>
            </p:cNvPr>
            <p:cNvSpPr/>
            <p:nvPr/>
          </p:nvSpPr>
          <p:spPr>
            <a:xfrm>
              <a:off x="4152355" y="886384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3902B614-C708-6AE7-4FDF-4D67EF68341D}"/>
                </a:ext>
              </a:extLst>
            </p:cNvPr>
            <p:cNvSpPr/>
            <p:nvPr/>
          </p:nvSpPr>
          <p:spPr>
            <a:xfrm>
              <a:off x="4479662" y="8584444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rgbClr val="DFDA00"/>
                  </a:solidFill>
                  <a:effectLst/>
                </a:rPr>
                <a:t>R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21EEDCA8-108F-240E-DE1D-63607A9BB42C}"/>
                </a:ext>
              </a:extLst>
            </p:cNvPr>
            <p:cNvSpPr/>
            <p:nvPr/>
          </p:nvSpPr>
          <p:spPr>
            <a:xfrm>
              <a:off x="5947129" y="886384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2561AC2E-F783-D408-E6BA-DB6DB877B63E}"/>
                </a:ext>
              </a:extLst>
            </p:cNvPr>
            <p:cNvSpPr/>
            <p:nvPr/>
          </p:nvSpPr>
          <p:spPr>
            <a:xfrm>
              <a:off x="6274436" y="8584444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rgbClr val="DFDA00"/>
                  </a:solidFill>
                  <a:effectLst/>
                </a:rPr>
                <a:t>D</a:t>
              </a:r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CE48E2C7-1543-53E3-851A-615F2AA26CAF}"/>
                </a:ext>
              </a:extLst>
            </p:cNvPr>
            <p:cNvSpPr/>
            <p:nvPr/>
          </p:nvSpPr>
          <p:spPr>
            <a:xfrm>
              <a:off x="7772942" y="886384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DBEF322D-F5C5-48F7-B11B-FBFEA44391E7}"/>
                </a:ext>
              </a:extLst>
            </p:cNvPr>
            <p:cNvSpPr/>
            <p:nvPr/>
          </p:nvSpPr>
          <p:spPr>
            <a:xfrm>
              <a:off x="8100249" y="8584444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chemeClr val="bg1">
                      <a:lumMod val="50000"/>
                    </a:schemeClr>
                  </a:solidFill>
                  <a:effectLst/>
                </a:rPr>
                <a:t>W</a:t>
              </a:r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EBA5FA87-FC94-3DF5-9410-32E737EA2764}"/>
                </a:ext>
              </a:extLst>
            </p:cNvPr>
            <p:cNvSpPr/>
            <p:nvPr/>
          </p:nvSpPr>
          <p:spPr>
            <a:xfrm>
              <a:off x="9573322" y="886384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B0CFE3D-6D58-E5B9-92EC-63953044DB8B}"/>
                </a:ext>
              </a:extLst>
            </p:cNvPr>
            <p:cNvSpPr/>
            <p:nvPr/>
          </p:nvSpPr>
          <p:spPr>
            <a:xfrm>
              <a:off x="9900629" y="8584444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chemeClr val="bg1">
                      <a:lumMod val="50000"/>
                    </a:schemeClr>
                  </a:solidFill>
                  <a:effectLst/>
                </a:rPr>
                <a:t>A</a:t>
              </a: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8FD5A474-BE59-F373-74B4-59EB48238E7B}"/>
                </a:ext>
              </a:extLst>
            </p:cNvPr>
            <p:cNvSpPr/>
            <p:nvPr/>
          </p:nvSpPr>
          <p:spPr>
            <a:xfrm>
              <a:off x="11404741" y="886384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B1AC7EBB-76F6-5133-A631-1E3966245A71}"/>
                </a:ext>
              </a:extLst>
            </p:cNvPr>
            <p:cNvSpPr/>
            <p:nvPr/>
          </p:nvSpPr>
          <p:spPr>
            <a:xfrm>
              <a:off x="11732048" y="8584444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chemeClr val="bg1">
                      <a:lumMod val="50000"/>
                    </a:schemeClr>
                  </a:solidFill>
                  <a:effectLst/>
                </a:rPr>
                <a:t>Y</a:t>
              </a: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3803B9CB-9C8A-FB4E-9181-54089AA5D376}"/>
                </a:ext>
              </a:extLst>
            </p:cNvPr>
            <p:cNvSpPr/>
            <p:nvPr/>
          </p:nvSpPr>
          <p:spPr>
            <a:xfrm>
              <a:off x="-1247881" y="886384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AF153781-DBFF-20A0-1CAB-667145FE7BA5}"/>
                </a:ext>
              </a:extLst>
            </p:cNvPr>
            <p:cNvSpPr/>
            <p:nvPr/>
          </p:nvSpPr>
          <p:spPr>
            <a:xfrm>
              <a:off x="-920574" y="8584444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rgbClr val="DFDA00"/>
                  </a:solidFill>
                  <a:effectLst/>
                </a:rPr>
                <a:t>B</a:t>
              </a:r>
            </a:p>
          </p:txBody>
        </p: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3738C006-821B-7B94-38EE-254D963AB2CB}"/>
              </a:ext>
            </a:extLst>
          </p:cNvPr>
          <p:cNvGrpSpPr/>
          <p:nvPr/>
        </p:nvGrpSpPr>
        <p:grpSpPr>
          <a:xfrm>
            <a:off x="-1253239" y="10489954"/>
            <a:ext cx="14278736" cy="2215991"/>
            <a:chOff x="-1253239" y="10489954"/>
            <a:chExt cx="14278736" cy="2215991"/>
          </a:xfrm>
        </p:grpSpPr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3B63BF3C-C63C-EAD6-25BA-1AD3D349F141}"/>
                </a:ext>
              </a:extLst>
            </p:cNvPr>
            <p:cNvSpPr/>
            <p:nvPr/>
          </p:nvSpPr>
          <p:spPr>
            <a:xfrm>
              <a:off x="541535" y="1076935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BA56C121-A416-3739-AD8B-308A0932E2A8}"/>
                </a:ext>
              </a:extLst>
            </p:cNvPr>
            <p:cNvSpPr/>
            <p:nvPr/>
          </p:nvSpPr>
          <p:spPr>
            <a:xfrm>
              <a:off x="868842" y="10489954"/>
              <a:ext cx="1002539" cy="22159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rgbClr val="DFDA00"/>
                  </a:solidFill>
                  <a:effectLst/>
                </a:rPr>
                <a:t>O</a:t>
              </a: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D0EEAA38-620E-D54C-D36B-49E120B82071}"/>
                </a:ext>
              </a:extLst>
            </p:cNvPr>
            <p:cNvSpPr/>
            <p:nvPr/>
          </p:nvSpPr>
          <p:spPr>
            <a:xfrm>
              <a:off x="2344266" y="1076935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3B9FF9B-234C-71B9-41CA-82B5D2DBEF2E}"/>
                </a:ext>
              </a:extLst>
            </p:cNvPr>
            <p:cNvSpPr/>
            <p:nvPr/>
          </p:nvSpPr>
          <p:spPr>
            <a:xfrm>
              <a:off x="2671573" y="10489954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rgbClr val="DFDA00"/>
                  </a:solidFill>
                  <a:effectLst/>
                </a:rPr>
                <a:t>A</a:t>
              </a: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11E98A13-8BA8-E720-194E-026EC6FE6AB0}"/>
                </a:ext>
              </a:extLst>
            </p:cNvPr>
            <p:cNvSpPr/>
            <p:nvPr/>
          </p:nvSpPr>
          <p:spPr>
            <a:xfrm>
              <a:off x="4146997" y="1076935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0DBC2350-81B1-AF8B-1719-11B1F14FDF1E}"/>
                </a:ext>
              </a:extLst>
            </p:cNvPr>
            <p:cNvSpPr/>
            <p:nvPr/>
          </p:nvSpPr>
          <p:spPr>
            <a:xfrm>
              <a:off x="4474304" y="10489954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rgbClr val="DFDA00"/>
                  </a:solidFill>
                  <a:effectLst/>
                </a:rPr>
                <a:t>R</a:t>
              </a:r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97C4F256-4982-4D88-B6C1-CB0CF8099950}"/>
                </a:ext>
              </a:extLst>
            </p:cNvPr>
            <p:cNvSpPr/>
            <p:nvPr/>
          </p:nvSpPr>
          <p:spPr>
            <a:xfrm>
              <a:off x="5941771" y="1076935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CEF00F7-449D-4799-6CB5-9A407069D33A}"/>
                </a:ext>
              </a:extLst>
            </p:cNvPr>
            <p:cNvSpPr/>
            <p:nvPr/>
          </p:nvSpPr>
          <p:spPr>
            <a:xfrm>
              <a:off x="6269078" y="10489954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rgbClr val="DFDA00"/>
                  </a:solidFill>
                  <a:effectLst/>
                </a:rPr>
                <a:t>D</a:t>
              </a:r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EF9A999E-0833-7F92-C195-021602FBE069}"/>
                </a:ext>
              </a:extLst>
            </p:cNvPr>
            <p:cNvSpPr/>
            <p:nvPr/>
          </p:nvSpPr>
          <p:spPr>
            <a:xfrm>
              <a:off x="7767584" y="1076935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05239068-A0DC-43DA-A206-A6ECAF47D94B}"/>
                </a:ext>
              </a:extLst>
            </p:cNvPr>
            <p:cNvSpPr/>
            <p:nvPr/>
          </p:nvSpPr>
          <p:spPr>
            <a:xfrm>
              <a:off x="8094891" y="10489954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rgbClr val="DFDA00"/>
                  </a:solidFill>
                  <a:effectLst/>
                </a:rPr>
                <a:t>W</a:t>
              </a:r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1C2C2673-4045-B717-6B54-900098BD5B59}"/>
                </a:ext>
              </a:extLst>
            </p:cNvPr>
            <p:cNvSpPr/>
            <p:nvPr/>
          </p:nvSpPr>
          <p:spPr>
            <a:xfrm>
              <a:off x="9567964" y="1076935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3F6EC345-736E-CD22-92B7-68094E904D45}"/>
                </a:ext>
              </a:extLst>
            </p:cNvPr>
            <p:cNvSpPr/>
            <p:nvPr/>
          </p:nvSpPr>
          <p:spPr>
            <a:xfrm>
              <a:off x="9895271" y="10489954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chemeClr val="bg1">
                      <a:lumMod val="50000"/>
                    </a:schemeClr>
                  </a:solidFill>
                  <a:effectLst/>
                </a:rPr>
                <a:t>A</a:t>
              </a:r>
            </a:p>
          </p:txBody>
        </p: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EFBE8497-B27D-2074-D96F-1A4CC51A6843}"/>
                </a:ext>
              </a:extLst>
            </p:cNvPr>
            <p:cNvSpPr/>
            <p:nvPr/>
          </p:nvSpPr>
          <p:spPr>
            <a:xfrm>
              <a:off x="11399383" y="1076935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CBFEE9E-E6E0-0AD7-AC30-E377EE1B5A91}"/>
                </a:ext>
              </a:extLst>
            </p:cNvPr>
            <p:cNvSpPr/>
            <p:nvPr/>
          </p:nvSpPr>
          <p:spPr>
            <a:xfrm>
              <a:off x="11726690" y="10489954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chemeClr val="bg1">
                      <a:lumMod val="50000"/>
                    </a:schemeClr>
                  </a:solidFill>
                  <a:effectLst/>
                </a:rPr>
                <a:t>Y</a:t>
              </a:r>
            </a:p>
          </p:txBody>
        </p:sp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B8C48D17-7A0E-D6B4-FB3F-8B7263AC1857}"/>
                </a:ext>
              </a:extLst>
            </p:cNvPr>
            <p:cNvSpPr/>
            <p:nvPr/>
          </p:nvSpPr>
          <p:spPr>
            <a:xfrm>
              <a:off x="-1253239" y="1076935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6DE9487F-0AC8-7C5F-6D60-D781DE036AF8}"/>
                </a:ext>
              </a:extLst>
            </p:cNvPr>
            <p:cNvSpPr/>
            <p:nvPr/>
          </p:nvSpPr>
          <p:spPr>
            <a:xfrm>
              <a:off x="-925932" y="10489954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rgbClr val="DFDA00"/>
                  </a:solidFill>
                  <a:effectLst/>
                </a:rPr>
                <a:t>B</a:t>
              </a:r>
            </a:p>
          </p:txBody>
        </p:sp>
      </p:grp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E1464EFD-8DA9-D7BF-6807-EF120DBCE1A0}"/>
              </a:ext>
            </a:extLst>
          </p:cNvPr>
          <p:cNvGrpSpPr/>
          <p:nvPr/>
        </p:nvGrpSpPr>
        <p:grpSpPr>
          <a:xfrm>
            <a:off x="-1222886" y="12364379"/>
            <a:ext cx="14278736" cy="2215991"/>
            <a:chOff x="-1222886" y="12364379"/>
            <a:chExt cx="14278736" cy="2215991"/>
          </a:xfrm>
        </p:grpSpPr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DD8501A3-64E4-007E-ACF7-F805AA656C2D}"/>
                </a:ext>
              </a:extLst>
            </p:cNvPr>
            <p:cNvSpPr/>
            <p:nvPr/>
          </p:nvSpPr>
          <p:spPr>
            <a:xfrm>
              <a:off x="571888" y="12643775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189AD505-326A-7F43-81B8-75B7B655E659}"/>
                </a:ext>
              </a:extLst>
            </p:cNvPr>
            <p:cNvSpPr/>
            <p:nvPr/>
          </p:nvSpPr>
          <p:spPr>
            <a:xfrm>
              <a:off x="899195" y="12364379"/>
              <a:ext cx="1002539" cy="22159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rgbClr val="DFDA00"/>
                  </a:solidFill>
                  <a:effectLst/>
                </a:rPr>
                <a:t>O</a:t>
              </a:r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85C3F1F3-55F7-55E4-58BE-103FF606F7E7}"/>
                </a:ext>
              </a:extLst>
            </p:cNvPr>
            <p:cNvSpPr/>
            <p:nvPr/>
          </p:nvSpPr>
          <p:spPr>
            <a:xfrm>
              <a:off x="2374619" y="12643775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810C0074-7835-2C81-A418-F6156099F258}"/>
                </a:ext>
              </a:extLst>
            </p:cNvPr>
            <p:cNvSpPr/>
            <p:nvPr/>
          </p:nvSpPr>
          <p:spPr>
            <a:xfrm>
              <a:off x="2701926" y="12364379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rgbClr val="DFDA00"/>
                  </a:solidFill>
                  <a:effectLst/>
                </a:rPr>
                <a:t>A</a:t>
              </a:r>
            </a:p>
          </p:txBody>
        </p: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28AE4145-9F33-4EC2-9204-429A19DAEDE1}"/>
                </a:ext>
              </a:extLst>
            </p:cNvPr>
            <p:cNvSpPr/>
            <p:nvPr/>
          </p:nvSpPr>
          <p:spPr>
            <a:xfrm>
              <a:off x="4177350" y="12643775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FFA58F33-84B8-F1A1-9414-247ABD0B45FE}"/>
                </a:ext>
              </a:extLst>
            </p:cNvPr>
            <p:cNvSpPr/>
            <p:nvPr/>
          </p:nvSpPr>
          <p:spPr>
            <a:xfrm>
              <a:off x="4504657" y="12364379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rgbClr val="DFDA00"/>
                  </a:solidFill>
                  <a:effectLst/>
                </a:rPr>
                <a:t>R</a:t>
              </a:r>
            </a:p>
          </p:txBody>
        </p:sp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B0EBD0BD-0C23-DBDB-8DA9-541AD27C103C}"/>
                </a:ext>
              </a:extLst>
            </p:cNvPr>
            <p:cNvSpPr/>
            <p:nvPr/>
          </p:nvSpPr>
          <p:spPr>
            <a:xfrm>
              <a:off x="5972124" y="12643775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6C75F1BC-B60F-DA85-6338-4D1505E2CD40}"/>
                </a:ext>
              </a:extLst>
            </p:cNvPr>
            <p:cNvSpPr/>
            <p:nvPr/>
          </p:nvSpPr>
          <p:spPr>
            <a:xfrm>
              <a:off x="6299431" y="12364379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rgbClr val="DFDA00"/>
                  </a:solidFill>
                  <a:effectLst/>
                </a:rPr>
                <a:t>D</a:t>
              </a:r>
            </a:p>
          </p:txBody>
        </p:sp>
        <p:sp>
          <p:nvSpPr>
            <p:cNvPr id="159" name="Rectangle: Rounded Corners 158">
              <a:extLst>
                <a:ext uri="{FF2B5EF4-FFF2-40B4-BE49-F238E27FC236}">
                  <a16:creationId xmlns:a16="http://schemas.microsoft.com/office/drawing/2014/main" id="{F74028FC-AA7B-78F8-3748-BD2239E15C3B}"/>
                </a:ext>
              </a:extLst>
            </p:cNvPr>
            <p:cNvSpPr/>
            <p:nvPr/>
          </p:nvSpPr>
          <p:spPr>
            <a:xfrm>
              <a:off x="7797937" y="12643775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0CA80E09-EA27-0DF5-8C8E-43B81F6627C4}"/>
                </a:ext>
              </a:extLst>
            </p:cNvPr>
            <p:cNvSpPr/>
            <p:nvPr/>
          </p:nvSpPr>
          <p:spPr>
            <a:xfrm>
              <a:off x="8125244" y="12364379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rgbClr val="DFDA00"/>
                  </a:solidFill>
                  <a:effectLst/>
                </a:rPr>
                <a:t>W</a:t>
              </a:r>
            </a:p>
          </p:txBody>
        </p:sp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42D30886-9D73-8D4A-CB91-33DD21E23B50}"/>
                </a:ext>
              </a:extLst>
            </p:cNvPr>
            <p:cNvSpPr/>
            <p:nvPr/>
          </p:nvSpPr>
          <p:spPr>
            <a:xfrm>
              <a:off x="9598317" y="12643775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8EB7FEDC-3698-9310-D5BE-6BAB344AC870}"/>
                </a:ext>
              </a:extLst>
            </p:cNvPr>
            <p:cNvSpPr/>
            <p:nvPr/>
          </p:nvSpPr>
          <p:spPr>
            <a:xfrm>
              <a:off x="9925624" y="12364379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rgbClr val="DFDA00"/>
                  </a:solidFill>
                  <a:effectLst/>
                </a:rPr>
                <a:t>A</a:t>
              </a:r>
            </a:p>
          </p:txBody>
        </p:sp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9376FBED-32B1-655B-B31E-843418FD104A}"/>
                </a:ext>
              </a:extLst>
            </p:cNvPr>
            <p:cNvSpPr/>
            <p:nvPr/>
          </p:nvSpPr>
          <p:spPr>
            <a:xfrm>
              <a:off x="11429736" y="12643775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B0EBA4D6-027C-D2B7-49B0-3760235A347D}"/>
                </a:ext>
              </a:extLst>
            </p:cNvPr>
            <p:cNvSpPr/>
            <p:nvPr/>
          </p:nvSpPr>
          <p:spPr>
            <a:xfrm>
              <a:off x="11757043" y="12364379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chemeClr val="bg1">
                      <a:lumMod val="50000"/>
                    </a:schemeClr>
                  </a:solidFill>
                  <a:effectLst/>
                </a:rPr>
                <a:t>Y</a:t>
              </a:r>
            </a:p>
          </p:txBody>
        </p: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28C8B815-F841-8458-4E65-35FD50CE0503}"/>
                </a:ext>
              </a:extLst>
            </p:cNvPr>
            <p:cNvSpPr/>
            <p:nvPr/>
          </p:nvSpPr>
          <p:spPr>
            <a:xfrm>
              <a:off x="-1222886" y="12643775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2DF42EF3-6C99-AA64-F915-7E6CCF2B36FA}"/>
                </a:ext>
              </a:extLst>
            </p:cNvPr>
            <p:cNvSpPr/>
            <p:nvPr/>
          </p:nvSpPr>
          <p:spPr>
            <a:xfrm>
              <a:off x="-895579" y="12364379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rgbClr val="DFDA00"/>
                  </a:solidFill>
                  <a:effectLst/>
                </a:rPr>
                <a:t>B</a:t>
              </a:r>
            </a:p>
          </p:txBody>
        </p:sp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AF42272B-3591-597C-4394-0910FC36EB13}"/>
              </a:ext>
            </a:extLst>
          </p:cNvPr>
          <p:cNvGrpSpPr/>
          <p:nvPr/>
        </p:nvGrpSpPr>
        <p:grpSpPr>
          <a:xfrm>
            <a:off x="-1228244" y="14269889"/>
            <a:ext cx="14278736" cy="2215991"/>
            <a:chOff x="-1228244" y="14269889"/>
            <a:chExt cx="14278736" cy="2215991"/>
          </a:xfrm>
        </p:grpSpPr>
        <p:sp>
          <p:nvSpPr>
            <p:cNvPr id="167" name="Rectangle: Rounded Corners 166">
              <a:extLst>
                <a:ext uri="{FF2B5EF4-FFF2-40B4-BE49-F238E27FC236}">
                  <a16:creationId xmlns:a16="http://schemas.microsoft.com/office/drawing/2014/main" id="{AFDAC14E-BED2-0704-D2EE-8FC16AA355C6}"/>
                </a:ext>
              </a:extLst>
            </p:cNvPr>
            <p:cNvSpPr/>
            <p:nvPr/>
          </p:nvSpPr>
          <p:spPr>
            <a:xfrm>
              <a:off x="566530" y="14549285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6C6CC476-63EB-0970-6853-E355CF052D6B}"/>
                </a:ext>
              </a:extLst>
            </p:cNvPr>
            <p:cNvSpPr/>
            <p:nvPr/>
          </p:nvSpPr>
          <p:spPr>
            <a:xfrm>
              <a:off x="893837" y="14269889"/>
              <a:ext cx="1002539" cy="22159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rgbClr val="DFDA00"/>
                  </a:solidFill>
                  <a:effectLst/>
                </a:rPr>
                <a:t>O</a:t>
              </a:r>
            </a:p>
          </p:txBody>
        </p:sp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8BA747AD-51C9-5D69-0426-A9C487FDE419}"/>
                </a:ext>
              </a:extLst>
            </p:cNvPr>
            <p:cNvSpPr/>
            <p:nvPr/>
          </p:nvSpPr>
          <p:spPr>
            <a:xfrm>
              <a:off x="2369261" y="14549285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785B8338-30F2-18BB-B2E8-0446963B30BC}"/>
                </a:ext>
              </a:extLst>
            </p:cNvPr>
            <p:cNvSpPr/>
            <p:nvPr/>
          </p:nvSpPr>
          <p:spPr>
            <a:xfrm>
              <a:off x="2696568" y="14269889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rgbClr val="DFDA00"/>
                  </a:solidFill>
                  <a:effectLst/>
                </a:rPr>
                <a:t>A</a:t>
              </a:r>
            </a:p>
          </p:txBody>
        </p:sp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id="{CDB30492-ABA1-A285-3D95-1223CA6511D8}"/>
                </a:ext>
              </a:extLst>
            </p:cNvPr>
            <p:cNvSpPr/>
            <p:nvPr/>
          </p:nvSpPr>
          <p:spPr>
            <a:xfrm>
              <a:off x="4171992" y="14549285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DAA08563-3148-56DA-4516-09BA623B4E4F}"/>
                </a:ext>
              </a:extLst>
            </p:cNvPr>
            <p:cNvSpPr/>
            <p:nvPr/>
          </p:nvSpPr>
          <p:spPr>
            <a:xfrm>
              <a:off x="4499299" y="14269889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rgbClr val="DFDA00"/>
                  </a:solidFill>
                  <a:effectLst/>
                </a:rPr>
                <a:t>R</a:t>
              </a:r>
            </a:p>
          </p:txBody>
        </p:sp>
        <p:sp>
          <p:nvSpPr>
            <p:cNvPr id="173" name="Rectangle: Rounded Corners 172">
              <a:extLst>
                <a:ext uri="{FF2B5EF4-FFF2-40B4-BE49-F238E27FC236}">
                  <a16:creationId xmlns:a16="http://schemas.microsoft.com/office/drawing/2014/main" id="{A5EB02E9-8F24-7225-571D-027A0EB5EB0D}"/>
                </a:ext>
              </a:extLst>
            </p:cNvPr>
            <p:cNvSpPr/>
            <p:nvPr/>
          </p:nvSpPr>
          <p:spPr>
            <a:xfrm>
              <a:off x="5966766" y="14549285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C4A2DB8-B67A-F348-CEB5-215700564AD3}"/>
                </a:ext>
              </a:extLst>
            </p:cNvPr>
            <p:cNvSpPr/>
            <p:nvPr/>
          </p:nvSpPr>
          <p:spPr>
            <a:xfrm>
              <a:off x="6294073" y="14269889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rgbClr val="DFDA00"/>
                  </a:solidFill>
                  <a:effectLst/>
                </a:rPr>
                <a:t>D</a:t>
              </a:r>
            </a:p>
          </p:txBody>
        </p:sp>
        <p:sp>
          <p:nvSpPr>
            <p:cNvPr id="175" name="Rectangle: Rounded Corners 174">
              <a:extLst>
                <a:ext uri="{FF2B5EF4-FFF2-40B4-BE49-F238E27FC236}">
                  <a16:creationId xmlns:a16="http://schemas.microsoft.com/office/drawing/2014/main" id="{566B6BA9-2AE9-20EB-62A4-8A5A074D2484}"/>
                </a:ext>
              </a:extLst>
            </p:cNvPr>
            <p:cNvSpPr/>
            <p:nvPr/>
          </p:nvSpPr>
          <p:spPr>
            <a:xfrm>
              <a:off x="7792579" y="14549285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5CF49820-2BA6-2861-FB5E-3EC9A5283515}"/>
                </a:ext>
              </a:extLst>
            </p:cNvPr>
            <p:cNvSpPr/>
            <p:nvPr/>
          </p:nvSpPr>
          <p:spPr>
            <a:xfrm>
              <a:off x="8119886" y="14269889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rgbClr val="DFDA00"/>
                  </a:solidFill>
                  <a:effectLst/>
                </a:rPr>
                <a:t>W</a:t>
              </a:r>
            </a:p>
          </p:txBody>
        </p: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09111915-BF9F-0E28-2FE7-3432F49179DA}"/>
                </a:ext>
              </a:extLst>
            </p:cNvPr>
            <p:cNvSpPr/>
            <p:nvPr/>
          </p:nvSpPr>
          <p:spPr>
            <a:xfrm>
              <a:off x="9592959" y="14549285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8070A02-7CFB-40AE-BCB2-F72EE7902828}"/>
                </a:ext>
              </a:extLst>
            </p:cNvPr>
            <p:cNvSpPr/>
            <p:nvPr/>
          </p:nvSpPr>
          <p:spPr>
            <a:xfrm>
              <a:off x="9920266" y="14269889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rgbClr val="DFDA00"/>
                  </a:solidFill>
                  <a:effectLst/>
                </a:rPr>
                <a:t>A</a:t>
              </a:r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9D62748B-61CC-6CFC-F8F3-941E9269C306}"/>
                </a:ext>
              </a:extLst>
            </p:cNvPr>
            <p:cNvSpPr/>
            <p:nvPr/>
          </p:nvSpPr>
          <p:spPr>
            <a:xfrm>
              <a:off x="11424378" y="14549285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C767D9B5-F1C1-BF51-3FC6-4E591BE91BF4}"/>
                </a:ext>
              </a:extLst>
            </p:cNvPr>
            <p:cNvSpPr/>
            <p:nvPr/>
          </p:nvSpPr>
          <p:spPr>
            <a:xfrm>
              <a:off x="11751685" y="14269889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rgbClr val="DFDA00"/>
                  </a:solidFill>
                  <a:effectLst/>
                </a:rPr>
                <a:t>Y</a:t>
              </a:r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DF390656-B58A-CBC4-32CC-1C7A2DCB09B7}"/>
                </a:ext>
              </a:extLst>
            </p:cNvPr>
            <p:cNvSpPr/>
            <p:nvPr/>
          </p:nvSpPr>
          <p:spPr>
            <a:xfrm>
              <a:off x="-1228244" y="14549285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A0604CCC-FC8D-F471-8511-753C7333057E}"/>
                </a:ext>
              </a:extLst>
            </p:cNvPr>
            <p:cNvSpPr/>
            <p:nvPr/>
          </p:nvSpPr>
          <p:spPr>
            <a:xfrm>
              <a:off x="-900937" y="14269889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rgbClr val="DFDA00"/>
                  </a:solidFill>
                  <a:effectLst/>
                </a:rPr>
                <a:t>B</a:t>
              </a:r>
            </a:p>
          </p:txBody>
        </p:sp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A373837E-FE49-BA2A-6BF8-EC8742D2A418}"/>
              </a:ext>
            </a:extLst>
          </p:cNvPr>
          <p:cNvGrpSpPr/>
          <p:nvPr/>
        </p:nvGrpSpPr>
        <p:grpSpPr>
          <a:xfrm>
            <a:off x="13278853" y="-943106"/>
            <a:ext cx="14278736" cy="2215991"/>
            <a:chOff x="13278853" y="-943106"/>
            <a:chExt cx="14278736" cy="2215991"/>
          </a:xfrm>
        </p:grpSpPr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C49EA903-6564-83D7-3E9F-CE6401984376}"/>
                </a:ext>
              </a:extLst>
            </p:cNvPr>
            <p:cNvSpPr/>
            <p:nvPr/>
          </p:nvSpPr>
          <p:spPr>
            <a:xfrm>
              <a:off x="15073627" y="-66371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227E5189-AD52-0955-9100-9E78DE44174D}"/>
                </a:ext>
              </a:extLst>
            </p:cNvPr>
            <p:cNvSpPr/>
            <p:nvPr/>
          </p:nvSpPr>
          <p:spPr>
            <a:xfrm>
              <a:off x="15400934" y="-943106"/>
              <a:ext cx="1002539" cy="22159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chemeClr val="bg1">
                      <a:lumMod val="50000"/>
                    </a:schemeClr>
                  </a:solidFill>
                  <a:effectLst/>
                </a:rPr>
                <a:t>O</a:t>
              </a:r>
            </a:p>
          </p:txBody>
        </p:sp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192AFA33-2C32-1875-BCD9-C8C54DC28DB0}"/>
                </a:ext>
              </a:extLst>
            </p:cNvPr>
            <p:cNvSpPr/>
            <p:nvPr/>
          </p:nvSpPr>
          <p:spPr>
            <a:xfrm>
              <a:off x="16876358" y="-66371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3CD5C736-9797-5CC9-811C-EB207BCB8128}"/>
                </a:ext>
              </a:extLst>
            </p:cNvPr>
            <p:cNvSpPr/>
            <p:nvPr/>
          </p:nvSpPr>
          <p:spPr>
            <a:xfrm>
              <a:off x="17203665" y="-943106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chemeClr val="bg1">
                      <a:lumMod val="50000"/>
                    </a:schemeClr>
                  </a:solidFill>
                  <a:effectLst/>
                </a:rPr>
                <a:t>A</a:t>
              </a:r>
            </a:p>
          </p:txBody>
        </p:sp>
        <p:sp>
          <p:nvSpPr>
            <p:cNvPr id="187" name="Rectangle: Rounded Corners 186">
              <a:extLst>
                <a:ext uri="{FF2B5EF4-FFF2-40B4-BE49-F238E27FC236}">
                  <a16:creationId xmlns:a16="http://schemas.microsoft.com/office/drawing/2014/main" id="{A025C926-21B0-56D2-E32F-4EC4ADD720FA}"/>
                </a:ext>
              </a:extLst>
            </p:cNvPr>
            <p:cNvSpPr/>
            <p:nvPr/>
          </p:nvSpPr>
          <p:spPr>
            <a:xfrm>
              <a:off x="18679089" y="-66371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0F59E024-0235-5696-435C-28DD4D1C240D}"/>
                </a:ext>
              </a:extLst>
            </p:cNvPr>
            <p:cNvSpPr/>
            <p:nvPr/>
          </p:nvSpPr>
          <p:spPr>
            <a:xfrm>
              <a:off x="19006396" y="-943106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chemeClr val="bg1">
                      <a:lumMod val="50000"/>
                    </a:schemeClr>
                  </a:solidFill>
                  <a:effectLst/>
                </a:rPr>
                <a:t>R</a:t>
              </a:r>
            </a:p>
          </p:txBody>
        </p:sp>
        <p:sp>
          <p:nvSpPr>
            <p:cNvPr id="189" name="Rectangle: Rounded Corners 188">
              <a:extLst>
                <a:ext uri="{FF2B5EF4-FFF2-40B4-BE49-F238E27FC236}">
                  <a16:creationId xmlns:a16="http://schemas.microsoft.com/office/drawing/2014/main" id="{51321909-DEFF-6FC1-4E0A-2152CE99FFAB}"/>
                </a:ext>
              </a:extLst>
            </p:cNvPr>
            <p:cNvSpPr/>
            <p:nvPr/>
          </p:nvSpPr>
          <p:spPr>
            <a:xfrm>
              <a:off x="20473863" y="-66371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5E253E60-E924-525C-9D22-F9C305FB9991}"/>
                </a:ext>
              </a:extLst>
            </p:cNvPr>
            <p:cNvSpPr/>
            <p:nvPr/>
          </p:nvSpPr>
          <p:spPr>
            <a:xfrm>
              <a:off x="20801170" y="-943106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chemeClr val="bg1">
                      <a:lumMod val="50000"/>
                    </a:schemeClr>
                  </a:solidFill>
                  <a:effectLst/>
                </a:rPr>
                <a:t>D</a:t>
              </a:r>
            </a:p>
          </p:txBody>
        </p:sp>
        <p:sp>
          <p:nvSpPr>
            <p:cNvPr id="191" name="Rectangle: Rounded Corners 190">
              <a:extLst>
                <a:ext uri="{FF2B5EF4-FFF2-40B4-BE49-F238E27FC236}">
                  <a16:creationId xmlns:a16="http://schemas.microsoft.com/office/drawing/2014/main" id="{C2CE3728-ED2A-6EFC-3DC5-A68E7199E30D}"/>
                </a:ext>
              </a:extLst>
            </p:cNvPr>
            <p:cNvSpPr/>
            <p:nvPr/>
          </p:nvSpPr>
          <p:spPr>
            <a:xfrm>
              <a:off x="22299676" y="-66371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7AF3C0EF-EA49-BD5D-FE3D-F3C5D6F1D78A}"/>
                </a:ext>
              </a:extLst>
            </p:cNvPr>
            <p:cNvSpPr/>
            <p:nvPr/>
          </p:nvSpPr>
          <p:spPr>
            <a:xfrm>
              <a:off x="22626983" y="-943106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chemeClr val="bg1">
                      <a:lumMod val="50000"/>
                    </a:schemeClr>
                  </a:solidFill>
                  <a:effectLst/>
                </a:rPr>
                <a:t>W</a:t>
              </a:r>
            </a:p>
          </p:txBody>
        </p:sp>
        <p:sp>
          <p:nvSpPr>
            <p:cNvPr id="193" name="Rectangle: Rounded Corners 192">
              <a:extLst>
                <a:ext uri="{FF2B5EF4-FFF2-40B4-BE49-F238E27FC236}">
                  <a16:creationId xmlns:a16="http://schemas.microsoft.com/office/drawing/2014/main" id="{9504D8B2-1857-016B-EE58-2C87A58139B2}"/>
                </a:ext>
              </a:extLst>
            </p:cNvPr>
            <p:cNvSpPr/>
            <p:nvPr/>
          </p:nvSpPr>
          <p:spPr>
            <a:xfrm>
              <a:off x="24100056" y="-66371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C90A7476-87A9-CDEA-AAFA-852B208B4BA5}"/>
                </a:ext>
              </a:extLst>
            </p:cNvPr>
            <p:cNvSpPr/>
            <p:nvPr/>
          </p:nvSpPr>
          <p:spPr>
            <a:xfrm>
              <a:off x="24427363" y="-943106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chemeClr val="bg1">
                      <a:lumMod val="50000"/>
                    </a:schemeClr>
                  </a:solidFill>
                  <a:effectLst/>
                </a:rPr>
                <a:t>A</a:t>
              </a:r>
            </a:p>
          </p:txBody>
        </p:sp>
        <p:sp>
          <p:nvSpPr>
            <p:cNvPr id="195" name="Rectangle: Rounded Corners 194">
              <a:extLst>
                <a:ext uri="{FF2B5EF4-FFF2-40B4-BE49-F238E27FC236}">
                  <a16:creationId xmlns:a16="http://schemas.microsoft.com/office/drawing/2014/main" id="{CED0AA1E-1C82-38A2-08DD-81CEEDC3CA47}"/>
                </a:ext>
              </a:extLst>
            </p:cNvPr>
            <p:cNvSpPr/>
            <p:nvPr/>
          </p:nvSpPr>
          <p:spPr>
            <a:xfrm>
              <a:off x="25931475" y="-66371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DFDA00"/>
                </a:solidFill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5CAFFAC1-9C5C-8B39-43C5-0117A7AF294E}"/>
                </a:ext>
              </a:extLst>
            </p:cNvPr>
            <p:cNvSpPr/>
            <p:nvPr/>
          </p:nvSpPr>
          <p:spPr>
            <a:xfrm>
              <a:off x="26258782" y="-943106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rgbClr val="DFDA00"/>
                  </a:solidFill>
                  <a:effectLst/>
                </a:rPr>
                <a:t>Y</a:t>
              </a:r>
            </a:p>
          </p:txBody>
        </p:sp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95DDD51D-290E-4488-9EBF-06D53D6CA88F}"/>
                </a:ext>
              </a:extLst>
            </p:cNvPr>
            <p:cNvSpPr/>
            <p:nvPr/>
          </p:nvSpPr>
          <p:spPr>
            <a:xfrm>
              <a:off x="13278853" y="-66371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1B8EEFF9-C0CD-C914-522F-6C789B0518C9}"/>
                </a:ext>
              </a:extLst>
            </p:cNvPr>
            <p:cNvSpPr/>
            <p:nvPr/>
          </p:nvSpPr>
          <p:spPr>
            <a:xfrm>
              <a:off x="13606160" y="-943106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chemeClr val="bg1">
                      <a:lumMod val="50000"/>
                    </a:schemeClr>
                  </a:solidFill>
                  <a:effectLst/>
                </a:rPr>
                <a:t>B</a:t>
              </a:r>
            </a:p>
          </p:txBody>
        </p:sp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4C79DC46-36B0-948C-D424-40092AED70DA}"/>
              </a:ext>
            </a:extLst>
          </p:cNvPr>
          <p:cNvGrpSpPr/>
          <p:nvPr/>
        </p:nvGrpSpPr>
        <p:grpSpPr>
          <a:xfrm>
            <a:off x="13278853" y="962404"/>
            <a:ext cx="14278736" cy="2215991"/>
            <a:chOff x="13278853" y="962404"/>
            <a:chExt cx="14278736" cy="2215991"/>
          </a:xfrm>
        </p:grpSpPr>
        <p:sp>
          <p:nvSpPr>
            <p:cNvPr id="199" name="Rectangle: Rounded Corners 198">
              <a:extLst>
                <a:ext uri="{FF2B5EF4-FFF2-40B4-BE49-F238E27FC236}">
                  <a16:creationId xmlns:a16="http://schemas.microsoft.com/office/drawing/2014/main" id="{919542E5-0F6E-E8A9-2107-811EB596B3C8}"/>
                </a:ext>
              </a:extLst>
            </p:cNvPr>
            <p:cNvSpPr/>
            <p:nvPr/>
          </p:nvSpPr>
          <p:spPr>
            <a:xfrm>
              <a:off x="15073627" y="124180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FB89759D-905E-3678-05FD-2E3725519BA4}"/>
                </a:ext>
              </a:extLst>
            </p:cNvPr>
            <p:cNvSpPr/>
            <p:nvPr/>
          </p:nvSpPr>
          <p:spPr>
            <a:xfrm>
              <a:off x="15400934" y="962404"/>
              <a:ext cx="1002539" cy="22159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chemeClr val="bg1">
                      <a:lumMod val="50000"/>
                    </a:schemeClr>
                  </a:solidFill>
                  <a:effectLst/>
                </a:rPr>
                <a:t>O</a:t>
              </a:r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6F9F748A-E107-5130-321D-C5E1CF57489B}"/>
                </a:ext>
              </a:extLst>
            </p:cNvPr>
            <p:cNvSpPr/>
            <p:nvPr/>
          </p:nvSpPr>
          <p:spPr>
            <a:xfrm>
              <a:off x="16876358" y="124180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6CD26555-C6DA-AEE2-1CD4-7CF17B3D07EA}"/>
                </a:ext>
              </a:extLst>
            </p:cNvPr>
            <p:cNvSpPr/>
            <p:nvPr/>
          </p:nvSpPr>
          <p:spPr>
            <a:xfrm>
              <a:off x="17203665" y="962404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chemeClr val="bg1">
                      <a:lumMod val="50000"/>
                    </a:schemeClr>
                  </a:solidFill>
                  <a:effectLst/>
                </a:rPr>
                <a:t>A</a:t>
              </a:r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6D5A884D-DBB4-1841-20AA-CDE509CC030F}"/>
                </a:ext>
              </a:extLst>
            </p:cNvPr>
            <p:cNvSpPr/>
            <p:nvPr/>
          </p:nvSpPr>
          <p:spPr>
            <a:xfrm>
              <a:off x="18679089" y="124180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FEBD718E-FE73-8425-E615-15985EC2EBA5}"/>
                </a:ext>
              </a:extLst>
            </p:cNvPr>
            <p:cNvSpPr/>
            <p:nvPr/>
          </p:nvSpPr>
          <p:spPr>
            <a:xfrm>
              <a:off x="19006396" y="962404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chemeClr val="bg1">
                      <a:lumMod val="50000"/>
                    </a:schemeClr>
                  </a:solidFill>
                  <a:effectLst/>
                </a:rPr>
                <a:t>R</a:t>
              </a:r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2ECAF7C8-85B9-7F16-14A0-A3233FB57159}"/>
                </a:ext>
              </a:extLst>
            </p:cNvPr>
            <p:cNvSpPr/>
            <p:nvPr/>
          </p:nvSpPr>
          <p:spPr>
            <a:xfrm>
              <a:off x="20473863" y="124180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EF17C1DD-A562-103E-8E06-1557C10F5015}"/>
                </a:ext>
              </a:extLst>
            </p:cNvPr>
            <p:cNvSpPr/>
            <p:nvPr/>
          </p:nvSpPr>
          <p:spPr>
            <a:xfrm>
              <a:off x="20801170" y="962404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chemeClr val="bg1">
                      <a:lumMod val="50000"/>
                    </a:schemeClr>
                  </a:solidFill>
                  <a:effectLst/>
                </a:rPr>
                <a:t>D</a:t>
              </a:r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3A59EDE5-B9E7-186E-A45B-DEEE94925DBD}"/>
                </a:ext>
              </a:extLst>
            </p:cNvPr>
            <p:cNvSpPr/>
            <p:nvPr/>
          </p:nvSpPr>
          <p:spPr>
            <a:xfrm>
              <a:off x="22299676" y="124180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9DB542EB-12C9-E86C-F77A-ED6B7E4D76AB}"/>
                </a:ext>
              </a:extLst>
            </p:cNvPr>
            <p:cNvSpPr/>
            <p:nvPr/>
          </p:nvSpPr>
          <p:spPr>
            <a:xfrm>
              <a:off x="22626983" y="962404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chemeClr val="bg1">
                      <a:lumMod val="50000"/>
                    </a:schemeClr>
                  </a:solidFill>
                  <a:effectLst/>
                </a:rPr>
                <a:t>W</a:t>
              </a:r>
            </a:p>
          </p:txBody>
        </p:sp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6787FE6D-F7F1-1312-D9BC-421D6024166D}"/>
                </a:ext>
              </a:extLst>
            </p:cNvPr>
            <p:cNvSpPr/>
            <p:nvPr/>
          </p:nvSpPr>
          <p:spPr>
            <a:xfrm>
              <a:off x="24100056" y="124180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5EB952F0-9BA4-45C1-2A00-33DB947805F2}"/>
                </a:ext>
              </a:extLst>
            </p:cNvPr>
            <p:cNvSpPr/>
            <p:nvPr/>
          </p:nvSpPr>
          <p:spPr>
            <a:xfrm>
              <a:off x="24427363" y="962404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chemeClr val="bg1">
                      <a:lumMod val="50000"/>
                    </a:schemeClr>
                  </a:solidFill>
                  <a:effectLst/>
                </a:rPr>
                <a:t>A</a:t>
              </a:r>
            </a:p>
          </p:txBody>
        </p: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A9ECDCE1-947B-A6D4-EC42-7939E921D89F}"/>
                </a:ext>
              </a:extLst>
            </p:cNvPr>
            <p:cNvSpPr/>
            <p:nvPr/>
          </p:nvSpPr>
          <p:spPr>
            <a:xfrm>
              <a:off x="25931475" y="124180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DFDA00"/>
                </a:solidFill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80664BE2-B363-BC6C-9F52-40A5BA70AC4B}"/>
                </a:ext>
              </a:extLst>
            </p:cNvPr>
            <p:cNvSpPr/>
            <p:nvPr/>
          </p:nvSpPr>
          <p:spPr>
            <a:xfrm>
              <a:off x="26258782" y="962404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rgbClr val="DFDA00"/>
                  </a:solidFill>
                  <a:effectLst/>
                </a:rPr>
                <a:t>Y</a:t>
              </a:r>
            </a:p>
          </p:txBody>
        </p:sp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168EAA64-5FE2-C0FE-A9EB-94768174921C}"/>
                </a:ext>
              </a:extLst>
            </p:cNvPr>
            <p:cNvSpPr/>
            <p:nvPr/>
          </p:nvSpPr>
          <p:spPr>
            <a:xfrm>
              <a:off x="13278853" y="124180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E4EF2EF0-36B5-FCE2-07DD-FB6BF95BB8E3}"/>
                </a:ext>
              </a:extLst>
            </p:cNvPr>
            <p:cNvSpPr/>
            <p:nvPr/>
          </p:nvSpPr>
          <p:spPr>
            <a:xfrm>
              <a:off x="13606160" y="962404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chemeClr val="bg1">
                      <a:lumMod val="50000"/>
                    </a:schemeClr>
                  </a:solidFill>
                  <a:effectLst/>
                </a:rPr>
                <a:t>B</a:t>
              </a:r>
            </a:p>
          </p:txBody>
        </p:sp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434F09CC-35D3-A67E-4EAE-6254201D495D}"/>
              </a:ext>
            </a:extLst>
          </p:cNvPr>
          <p:cNvGrpSpPr/>
          <p:nvPr/>
        </p:nvGrpSpPr>
        <p:grpSpPr>
          <a:xfrm>
            <a:off x="13278853" y="2867914"/>
            <a:ext cx="14278736" cy="2215991"/>
            <a:chOff x="13278853" y="2867914"/>
            <a:chExt cx="14278736" cy="2215991"/>
          </a:xfrm>
        </p:grpSpPr>
        <p:sp>
          <p:nvSpPr>
            <p:cNvPr id="215" name="Rectangle: Rounded Corners 214">
              <a:extLst>
                <a:ext uri="{FF2B5EF4-FFF2-40B4-BE49-F238E27FC236}">
                  <a16:creationId xmlns:a16="http://schemas.microsoft.com/office/drawing/2014/main" id="{BA4DBA11-0D9F-2DC1-92A8-1B74A8083C2A}"/>
                </a:ext>
              </a:extLst>
            </p:cNvPr>
            <p:cNvSpPr/>
            <p:nvPr/>
          </p:nvSpPr>
          <p:spPr>
            <a:xfrm>
              <a:off x="15073627" y="314731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FC8EA1B0-62CD-9204-8F56-F24617D6AFA4}"/>
                </a:ext>
              </a:extLst>
            </p:cNvPr>
            <p:cNvSpPr/>
            <p:nvPr/>
          </p:nvSpPr>
          <p:spPr>
            <a:xfrm>
              <a:off x="15400934" y="2867914"/>
              <a:ext cx="1002539" cy="22159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chemeClr val="bg1">
                      <a:lumMod val="50000"/>
                    </a:schemeClr>
                  </a:solidFill>
                  <a:effectLst/>
                </a:rPr>
                <a:t>O</a:t>
              </a:r>
            </a:p>
          </p:txBody>
        </p:sp>
        <p:sp>
          <p:nvSpPr>
            <p:cNvPr id="217" name="Rectangle: Rounded Corners 216">
              <a:extLst>
                <a:ext uri="{FF2B5EF4-FFF2-40B4-BE49-F238E27FC236}">
                  <a16:creationId xmlns:a16="http://schemas.microsoft.com/office/drawing/2014/main" id="{C5920E99-C802-6F97-A8AA-952EF4F3568F}"/>
                </a:ext>
              </a:extLst>
            </p:cNvPr>
            <p:cNvSpPr/>
            <p:nvPr/>
          </p:nvSpPr>
          <p:spPr>
            <a:xfrm>
              <a:off x="16876358" y="314731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3120ED61-A51B-B707-90A3-4561CE52DEC3}"/>
                </a:ext>
              </a:extLst>
            </p:cNvPr>
            <p:cNvSpPr/>
            <p:nvPr/>
          </p:nvSpPr>
          <p:spPr>
            <a:xfrm>
              <a:off x="17203665" y="2867914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chemeClr val="bg1">
                      <a:lumMod val="50000"/>
                    </a:schemeClr>
                  </a:solidFill>
                  <a:effectLst/>
                </a:rPr>
                <a:t>A</a:t>
              </a:r>
            </a:p>
          </p:txBody>
        </p:sp>
        <p:sp>
          <p:nvSpPr>
            <p:cNvPr id="219" name="Rectangle: Rounded Corners 218">
              <a:extLst>
                <a:ext uri="{FF2B5EF4-FFF2-40B4-BE49-F238E27FC236}">
                  <a16:creationId xmlns:a16="http://schemas.microsoft.com/office/drawing/2014/main" id="{E4BE1DCC-DE89-0D26-1343-5765EC72FDCA}"/>
                </a:ext>
              </a:extLst>
            </p:cNvPr>
            <p:cNvSpPr/>
            <p:nvPr/>
          </p:nvSpPr>
          <p:spPr>
            <a:xfrm>
              <a:off x="18679089" y="314731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ECE5EDA7-3054-3885-768D-1C6BF05019AC}"/>
                </a:ext>
              </a:extLst>
            </p:cNvPr>
            <p:cNvSpPr/>
            <p:nvPr/>
          </p:nvSpPr>
          <p:spPr>
            <a:xfrm>
              <a:off x="19006396" y="2867914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chemeClr val="bg1">
                      <a:lumMod val="50000"/>
                    </a:schemeClr>
                  </a:solidFill>
                  <a:effectLst/>
                </a:rPr>
                <a:t>R</a:t>
              </a:r>
            </a:p>
          </p:txBody>
        </p:sp>
        <p:sp>
          <p:nvSpPr>
            <p:cNvPr id="221" name="Rectangle: Rounded Corners 220">
              <a:extLst>
                <a:ext uri="{FF2B5EF4-FFF2-40B4-BE49-F238E27FC236}">
                  <a16:creationId xmlns:a16="http://schemas.microsoft.com/office/drawing/2014/main" id="{0658B84A-8E72-6182-9BBB-12B68F32FC4A}"/>
                </a:ext>
              </a:extLst>
            </p:cNvPr>
            <p:cNvSpPr/>
            <p:nvPr/>
          </p:nvSpPr>
          <p:spPr>
            <a:xfrm>
              <a:off x="20473863" y="314731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4DEB5E9F-C088-9591-0AD7-5942756FD0AA}"/>
                </a:ext>
              </a:extLst>
            </p:cNvPr>
            <p:cNvSpPr/>
            <p:nvPr/>
          </p:nvSpPr>
          <p:spPr>
            <a:xfrm>
              <a:off x="20801170" y="2867914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chemeClr val="bg1">
                      <a:lumMod val="50000"/>
                    </a:schemeClr>
                  </a:solidFill>
                  <a:effectLst/>
                </a:rPr>
                <a:t>D</a:t>
              </a:r>
            </a:p>
          </p:txBody>
        </p:sp>
        <p:sp>
          <p:nvSpPr>
            <p:cNvPr id="223" name="Rectangle: Rounded Corners 222">
              <a:extLst>
                <a:ext uri="{FF2B5EF4-FFF2-40B4-BE49-F238E27FC236}">
                  <a16:creationId xmlns:a16="http://schemas.microsoft.com/office/drawing/2014/main" id="{DCA943CD-9F55-13B3-B78A-9D4C0214FC98}"/>
                </a:ext>
              </a:extLst>
            </p:cNvPr>
            <p:cNvSpPr/>
            <p:nvPr/>
          </p:nvSpPr>
          <p:spPr>
            <a:xfrm>
              <a:off x="22299676" y="314731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3AEC9A6B-9968-CBDF-C397-39A765A9D10B}"/>
                </a:ext>
              </a:extLst>
            </p:cNvPr>
            <p:cNvSpPr/>
            <p:nvPr/>
          </p:nvSpPr>
          <p:spPr>
            <a:xfrm>
              <a:off x="22626983" y="2867914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chemeClr val="bg1">
                      <a:lumMod val="50000"/>
                    </a:schemeClr>
                  </a:solidFill>
                  <a:effectLst/>
                </a:rPr>
                <a:t>W</a:t>
              </a:r>
            </a:p>
          </p:txBody>
        </p:sp>
        <p:sp>
          <p:nvSpPr>
            <p:cNvPr id="225" name="Rectangle: Rounded Corners 224">
              <a:extLst>
                <a:ext uri="{FF2B5EF4-FFF2-40B4-BE49-F238E27FC236}">
                  <a16:creationId xmlns:a16="http://schemas.microsoft.com/office/drawing/2014/main" id="{7C5D04AD-8775-0B29-0E40-A3A79370D236}"/>
                </a:ext>
              </a:extLst>
            </p:cNvPr>
            <p:cNvSpPr/>
            <p:nvPr/>
          </p:nvSpPr>
          <p:spPr>
            <a:xfrm>
              <a:off x="24100056" y="314731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EAD66989-5E34-52FF-7DA8-4CE02F3CF008}"/>
                </a:ext>
              </a:extLst>
            </p:cNvPr>
            <p:cNvSpPr/>
            <p:nvPr/>
          </p:nvSpPr>
          <p:spPr>
            <a:xfrm>
              <a:off x="24427363" y="2867914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chemeClr val="bg1">
                      <a:lumMod val="50000"/>
                    </a:schemeClr>
                  </a:solidFill>
                  <a:effectLst/>
                </a:rPr>
                <a:t>A</a:t>
              </a:r>
            </a:p>
          </p:txBody>
        </p:sp>
        <p:sp>
          <p:nvSpPr>
            <p:cNvPr id="227" name="Rectangle: Rounded Corners 226">
              <a:extLst>
                <a:ext uri="{FF2B5EF4-FFF2-40B4-BE49-F238E27FC236}">
                  <a16:creationId xmlns:a16="http://schemas.microsoft.com/office/drawing/2014/main" id="{4140E082-91F2-1009-F658-061F7BD24A31}"/>
                </a:ext>
              </a:extLst>
            </p:cNvPr>
            <p:cNvSpPr/>
            <p:nvPr/>
          </p:nvSpPr>
          <p:spPr>
            <a:xfrm>
              <a:off x="25931475" y="314731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DFDA00"/>
                </a:solidFill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2C792A67-2F89-550E-41BB-6D67AD7EE0C8}"/>
                </a:ext>
              </a:extLst>
            </p:cNvPr>
            <p:cNvSpPr/>
            <p:nvPr/>
          </p:nvSpPr>
          <p:spPr>
            <a:xfrm>
              <a:off x="26258782" y="2867914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rgbClr val="DFDA00"/>
                  </a:solidFill>
                  <a:effectLst/>
                </a:rPr>
                <a:t>Y</a:t>
              </a:r>
            </a:p>
          </p:txBody>
        </p:sp>
        <p:sp>
          <p:nvSpPr>
            <p:cNvPr id="229" name="Rectangle: Rounded Corners 228">
              <a:extLst>
                <a:ext uri="{FF2B5EF4-FFF2-40B4-BE49-F238E27FC236}">
                  <a16:creationId xmlns:a16="http://schemas.microsoft.com/office/drawing/2014/main" id="{AD71591D-869A-EEE7-DFEF-1833FE401CEF}"/>
                </a:ext>
              </a:extLst>
            </p:cNvPr>
            <p:cNvSpPr/>
            <p:nvPr/>
          </p:nvSpPr>
          <p:spPr>
            <a:xfrm>
              <a:off x="13278853" y="314731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E92BB595-AC24-7C4D-F1BE-3EB90369CE3D}"/>
                </a:ext>
              </a:extLst>
            </p:cNvPr>
            <p:cNvSpPr/>
            <p:nvPr/>
          </p:nvSpPr>
          <p:spPr>
            <a:xfrm>
              <a:off x="13606160" y="2867914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chemeClr val="bg1">
                      <a:lumMod val="50000"/>
                    </a:schemeClr>
                  </a:solidFill>
                  <a:effectLst/>
                </a:rPr>
                <a:t>B</a:t>
              </a:r>
            </a:p>
          </p:txBody>
        </p: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FB46F1A2-5994-AA22-AABB-5EEDB44D2FD3}"/>
              </a:ext>
            </a:extLst>
          </p:cNvPr>
          <p:cNvGrpSpPr/>
          <p:nvPr/>
        </p:nvGrpSpPr>
        <p:grpSpPr>
          <a:xfrm>
            <a:off x="13278853" y="4773424"/>
            <a:ext cx="14278736" cy="2215991"/>
            <a:chOff x="13278853" y="4773424"/>
            <a:chExt cx="14278736" cy="2215991"/>
          </a:xfrm>
        </p:grpSpPr>
        <p:sp>
          <p:nvSpPr>
            <p:cNvPr id="231" name="Rectangle: Rounded Corners 230">
              <a:extLst>
                <a:ext uri="{FF2B5EF4-FFF2-40B4-BE49-F238E27FC236}">
                  <a16:creationId xmlns:a16="http://schemas.microsoft.com/office/drawing/2014/main" id="{60BBBC4E-6AE4-8B50-66DE-50C7F0AA5745}"/>
                </a:ext>
              </a:extLst>
            </p:cNvPr>
            <p:cNvSpPr/>
            <p:nvPr/>
          </p:nvSpPr>
          <p:spPr>
            <a:xfrm>
              <a:off x="15073627" y="505282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B67EBBF4-6732-E539-00BB-C43B090E599A}"/>
                </a:ext>
              </a:extLst>
            </p:cNvPr>
            <p:cNvSpPr/>
            <p:nvPr/>
          </p:nvSpPr>
          <p:spPr>
            <a:xfrm>
              <a:off x="15400934" y="4773424"/>
              <a:ext cx="1002539" cy="22159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chemeClr val="bg1">
                      <a:lumMod val="50000"/>
                    </a:schemeClr>
                  </a:solidFill>
                  <a:effectLst/>
                </a:rPr>
                <a:t>O</a:t>
              </a:r>
            </a:p>
          </p:txBody>
        </p:sp>
        <p:sp>
          <p:nvSpPr>
            <p:cNvPr id="233" name="Rectangle: Rounded Corners 232">
              <a:extLst>
                <a:ext uri="{FF2B5EF4-FFF2-40B4-BE49-F238E27FC236}">
                  <a16:creationId xmlns:a16="http://schemas.microsoft.com/office/drawing/2014/main" id="{7F607B86-4787-D0B5-9D93-7387329FFE38}"/>
                </a:ext>
              </a:extLst>
            </p:cNvPr>
            <p:cNvSpPr/>
            <p:nvPr/>
          </p:nvSpPr>
          <p:spPr>
            <a:xfrm>
              <a:off x="16876358" y="505282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8003C349-DE0E-DE00-DCF2-ECB696EE248C}"/>
                </a:ext>
              </a:extLst>
            </p:cNvPr>
            <p:cNvSpPr/>
            <p:nvPr/>
          </p:nvSpPr>
          <p:spPr>
            <a:xfrm>
              <a:off x="17203665" y="4773424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chemeClr val="bg1">
                      <a:lumMod val="50000"/>
                    </a:schemeClr>
                  </a:solidFill>
                  <a:effectLst/>
                </a:rPr>
                <a:t>A</a:t>
              </a:r>
            </a:p>
          </p:txBody>
        </p:sp>
        <p:sp>
          <p:nvSpPr>
            <p:cNvPr id="235" name="Rectangle: Rounded Corners 234">
              <a:extLst>
                <a:ext uri="{FF2B5EF4-FFF2-40B4-BE49-F238E27FC236}">
                  <a16:creationId xmlns:a16="http://schemas.microsoft.com/office/drawing/2014/main" id="{4FB85949-63A2-011C-1E30-890467873044}"/>
                </a:ext>
              </a:extLst>
            </p:cNvPr>
            <p:cNvSpPr/>
            <p:nvPr/>
          </p:nvSpPr>
          <p:spPr>
            <a:xfrm>
              <a:off x="18679089" y="505282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925C0537-A7AF-9D7F-7CEF-199C3A4D1039}"/>
                </a:ext>
              </a:extLst>
            </p:cNvPr>
            <p:cNvSpPr/>
            <p:nvPr/>
          </p:nvSpPr>
          <p:spPr>
            <a:xfrm>
              <a:off x="19006396" y="4773424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chemeClr val="bg1">
                      <a:lumMod val="50000"/>
                    </a:schemeClr>
                  </a:solidFill>
                  <a:effectLst/>
                </a:rPr>
                <a:t>R</a:t>
              </a:r>
            </a:p>
          </p:txBody>
        </p:sp>
        <p:sp>
          <p:nvSpPr>
            <p:cNvPr id="237" name="Rectangle: Rounded Corners 236">
              <a:extLst>
                <a:ext uri="{FF2B5EF4-FFF2-40B4-BE49-F238E27FC236}">
                  <a16:creationId xmlns:a16="http://schemas.microsoft.com/office/drawing/2014/main" id="{59169CB6-45E0-AC7C-0747-0087AA1E91E7}"/>
                </a:ext>
              </a:extLst>
            </p:cNvPr>
            <p:cNvSpPr/>
            <p:nvPr/>
          </p:nvSpPr>
          <p:spPr>
            <a:xfrm>
              <a:off x="20473863" y="505282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8F597AB2-B712-2A08-00A3-432AF6FCA4BA}"/>
                </a:ext>
              </a:extLst>
            </p:cNvPr>
            <p:cNvSpPr/>
            <p:nvPr/>
          </p:nvSpPr>
          <p:spPr>
            <a:xfrm>
              <a:off x="20801170" y="4773424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chemeClr val="bg1">
                      <a:lumMod val="50000"/>
                    </a:schemeClr>
                  </a:solidFill>
                  <a:effectLst/>
                </a:rPr>
                <a:t>D</a:t>
              </a:r>
            </a:p>
          </p:txBody>
        </p:sp>
        <p:sp>
          <p:nvSpPr>
            <p:cNvPr id="239" name="Rectangle: Rounded Corners 238">
              <a:extLst>
                <a:ext uri="{FF2B5EF4-FFF2-40B4-BE49-F238E27FC236}">
                  <a16:creationId xmlns:a16="http://schemas.microsoft.com/office/drawing/2014/main" id="{FD4FB54A-2AE1-9258-8FFB-F8CE9EEEC65E}"/>
                </a:ext>
              </a:extLst>
            </p:cNvPr>
            <p:cNvSpPr/>
            <p:nvPr/>
          </p:nvSpPr>
          <p:spPr>
            <a:xfrm>
              <a:off x="22299676" y="505282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A78BF34B-AEA5-39D7-BA33-A07CC14F16B4}"/>
                </a:ext>
              </a:extLst>
            </p:cNvPr>
            <p:cNvSpPr/>
            <p:nvPr/>
          </p:nvSpPr>
          <p:spPr>
            <a:xfrm>
              <a:off x="22626983" y="4773424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chemeClr val="bg1">
                      <a:lumMod val="50000"/>
                    </a:schemeClr>
                  </a:solidFill>
                  <a:effectLst/>
                </a:rPr>
                <a:t>W</a:t>
              </a:r>
            </a:p>
          </p:txBody>
        </p:sp>
        <p:sp>
          <p:nvSpPr>
            <p:cNvPr id="241" name="Rectangle: Rounded Corners 240">
              <a:extLst>
                <a:ext uri="{FF2B5EF4-FFF2-40B4-BE49-F238E27FC236}">
                  <a16:creationId xmlns:a16="http://schemas.microsoft.com/office/drawing/2014/main" id="{554FFE57-1510-1739-9F62-588199DABCD6}"/>
                </a:ext>
              </a:extLst>
            </p:cNvPr>
            <p:cNvSpPr/>
            <p:nvPr/>
          </p:nvSpPr>
          <p:spPr>
            <a:xfrm>
              <a:off x="24100056" y="505282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9E9B284E-0BC1-9E32-E2FB-D7F0205C6534}"/>
                </a:ext>
              </a:extLst>
            </p:cNvPr>
            <p:cNvSpPr/>
            <p:nvPr/>
          </p:nvSpPr>
          <p:spPr>
            <a:xfrm>
              <a:off x="24427363" y="4773424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rgbClr val="DFDA00"/>
                  </a:solidFill>
                  <a:effectLst/>
                </a:rPr>
                <a:t>A</a:t>
              </a:r>
            </a:p>
          </p:txBody>
        </p:sp>
        <p:sp>
          <p:nvSpPr>
            <p:cNvPr id="243" name="Rectangle: Rounded Corners 242">
              <a:extLst>
                <a:ext uri="{FF2B5EF4-FFF2-40B4-BE49-F238E27FC236}">
                  <a16:creationId xmlns:a16="http://schemas.microsoft.com/office/drawing/2014/main" id="{C1DC46DE-8DB5-717F-BEB1-F5995C235C05}"/>
                </a:ext>
              </a:extLst>
            </p:cNvPr>
            <p:cNvSpPr/>
            <p:nvPr/>
          </p:nvSpPr>
          <p:spPr>
            <a:xfrm>
              <a:off x="25931475" y="505282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DFDA00"/>
                </a:solidFill>
              </a:endParaRP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DDCA2D4B-B9A0-AA62-DB07-D6474869E717}"/>
                </a:ext>
              </a:extLst>
            </p:cNvPr>
            <p:cNvSpPr/>
            <p:nvPr/>
          </p:nvSpPr>
          <p:spPr>
            <a:xfrm>
              <a:off x="26258782" y="4773424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rgbClr val="DFDA00"/>
                  </a:solidFill>
                  <a:effectLst/>
                </a:rPr>
                <a:t>Y</a:t>
              </a:r>
            </a:p>
          </p:txBody>
        </p:sp>
        <p:sp>
          <p:nvSpPr>
            <p:cNvPr id="245" name="Rectangle: Rounded Corners 244">
              <a:extLst>
                <a:ext uri="{FF2B5EF4-FFF2-40B4-BE49-F238E27FC236}">
                  <a16:creationId xmlns:a16="http://schemas.microsoft.com/office/drawing/2014/main" id="{B8DDC6C5-CCC1-FD28-A69B-ED230452CC10}"/>
                </a:ext>
              </a:extLst>
            </p:cNvPr>
            <p:cNvSpPr/>
            <p:nvPr/>
          </p:nvSpPr>
          <p:spPr>
            <a:xfrm>
              <a:off x="13278853" y="505282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DD6C6BC9-5AF7-FE44-26DA-B7B443451627}"/>
                </a:ext>
              </a:extLst>
            </p:cNvPr>
            <p:cNvSpPr/>
            <p:nvPr/>
          </p:nvSpPr>
          <p:spPr>
            <a:xfrm>
              <a:off x="13606160" y="4773424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chemeClr val="bg1">
                      <a:lumMod val="50000"/>
                    </a:schemeClr>
                  </a:solidFill>
                  <a:effectLst/>
                </a:rPr>
                <a:t>B</a:t>
              </a:r>
            </a:p>
          </p:txBody>
        </p:sp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B2744696-2216-1636-B65D-ACDD164AEBAE}"/>
              </a:ext>
            </a:extLst>
          </p:cNvPr>
          <p:cNvGrpSpPr/>
          <p:nvPr/>
        </p:nvGrpSpPr>
        <p:grpSpPr>
          <a:xfrm>
            <a:off x="13278853" y="6678934"/>
            <a:ext cx="14278736" cy="2215991"/>
            <a:chOff x="13278853" y="6678934"/>
            <a:chExt cx="14278736" cy="2215991"/>
          </a:xfrm>
        </p:grpSpPr>
        <p:sp>
          <p:nvSpPr>
            <p:cNvPr id="247" name="Rectangle: Rounded Corners 246">
              <a:extLst>
                <a:ext uri="{FF2B5EF4-FFF2-40B4-BE49-F238E27FC236}">
                  <a16:creationId xmlns:a16="http://schemas.microsoft.com/office/drawing/2014/main" id="{17D8E909-22D1-E4B2-3D0C-AD0B0CAD1B32}"/>
                </a:ext>
              </a:extLst>
            </p:cNvPr>
            <p:cNvSpPr/>
            <p:nvPr/>
          </p:nvSpPr>
          <p:spPr>
            <a:xfrm>
              <a:off x="15073627" y="695833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06359978-B657-3A36-B124-6357F8178FB0}"/>
                </a:ext>
              </a:extLst>
            </p:cNvPr>
            <p:cNvSpPr/>
            <p:nvPr/>
          </p:nvSpPr>
          <p:spPr>
            <a:xfrm>
              <a:off x="15400934" y="6678934"/>
              <a:ext cx="1002539" cy="22159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chemeClr val="bg1">
                      <a:lumMod val="50000"/>
                    </a:schemeClr>
                  </a:solidFill>
                  <a:effectLst/>
                </a:rPr>
                <a:t>O</a:t>
              </a:r>
            </a:p>
          </p:txBody>
        </p:sp>
        <p:sp>
          <p:nvSpPr>
            <p:cNvPr id="249" name="Rectangle: Rounded Corners 248">
              <a:extLst>
                <a:ext uri="{FF2B5EF4-FFF2-40B4-BE49-F238E27FC236}">
                  <a16:creationId xmlns:a16="http://schemas.microsoft.com/office/drawing/2014/main" id="{596A5446-F1E9-7ACD-3847-A89FF7A98C64}"/>
                </a:ext>
              </a:extLst>
            </p:cNvPr>
            <p:cNvSpPr/>
            <p:nvPr/>
          </p:nvSpPr>
          <p:spPr>
            <a:xfrm>
              <a:off x="16876358" y="695833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F46AFABE-C53F-765B-F8D0-900536B31C34}"/>
                </a:ext>
              </a:extLst>
            </p:cNvPr>
            <p:cNvSpPr/>
            <p:nvPr/>
          </p:nvSpPr>
          <p:spPr>
            <a:xfrm>
              <a:off x="17203665" y="6678934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chemeClr val="bg1">
                      <a:lumMod val="50000"/>
                    </a:schemeClr>
                  </a:solidFill>
                  <a:effectLst/>
                </a:rPr>
                <a:t>A</a:t>
              </a:r>
            </a:p>
          </p:txBody>
        </p:sp>
        <p:sp>
          <p:nvSpPr>
            <p:cNvPr id="251" name="Rectangle: Rounded Corners 250">
              <a:extLst>
                <a:ext uri="{FF2B5EF4-FFF2-40B4-BE49-F238E27FC236}">
                  <a16:creationId xmlns:a16="http://schemas.microsoft.com/office/drawing/2014/main" id="{CA928896-66BC-C989-59F8-A5B6EB20A3C9}"/>
                </a:ext>
              </a:extLst>
            </p:cNvPr>
            <p:cNvSpPr/>
            <p:nvPr/>
          </p:nvSpPr>
          <p:spPr>
            <a:xfrm>
              <a:off x="18679089" y="695833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C31CC733-7F36-8BC4-AC69-BBE6336AB8B8}"/>
                </a:ext>
              </a:extLst>
            </p:cNvPr>
            <p:cNvSpPr/>
            <p:nvPr/>
          </p:nvSpPr>
          <p:spPr>
            <a:xfrm>
              <a:off x="19006396" y="6678934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chemeClr val="bg1">
                      <a:lumMod val="50000"/>
                    </a:schemeClr>
                  </a:solidFill>
                  <a:effectLst/>
                </a:rPr>
                <a:t>R</a:t>
              </a:r>
            </a:p>
          </p:txBody>
        </p:sp>
        <p:sp>
          <p:nvSpPr>
            <p:cNvPr id="253" name="Rectangle: Rounded Corners 252">
              <a:extLst>
                <a:ext uri="{FF2B5EF4-FFF2-40B4-BE49-F238E27FC236}">
                  <a16:creationId xmlns:a16="http://schemas.microsoft.com/office/drawing/2014/main" id="{CECF68F8-B328-FFE2-E565-7F9145EDEE4C}"/>
                </a:ext>
              </a:extLst>
            </p:cNvPr>
            <p:cNvSpPr/>
            <p:nvPr/>
          </p:nvSpPr>
          <p:spPr>
            <a:xfrm>
              <a:off x="20473863" y="695833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3C0DCDFF-0A02-CCC5-2F8A-127599F21904}"/>
                </a:ext>
              </a:extLst>
            </p:cNvPr>
            <p:cNvSpPr/>
            <p:nvPr/>
          </p:nvSpPr>
          <p:spPr>
            <a:xfrm>
              <a:off x="20801170" y="6678934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chemeClr val="bg1">
                      <a:lumMod val="50000"/>
                    </a:schemeClr>
                  </a:solidFill>
                  <a:effectLst/>
                </a:rPr>
                <a:t>D</a:t>
              </a:r>
            </a:p>
          </p:txBody>
        </p:sp>
        <p:sp>
          <p:nvSpPr>
            <p:cNvPr id="255" name="Rectangle: Rounded Corners 254">
              <a:extLst>
                <a:ext uri="{FF2B5EF4-FFF2-40B4-BE49-F238E27FC236}">
                  <a16:creationId xmlns:a16="http://schemas.microsoft.com/office/drawing/2014/main" id="{CD004627-576E-7FAA-F635-F3CD68DA0E16}"/>
                </a:ext>
              </a:extLst>
            </p:cNvPr>
            <p:cNvSpPr/>
            <p:nvPr/>
          </p:nvSpPr>
          <p:spPr>
            <a:xfrm>
              <a:off x="22299676" y="695833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DFDA00"/>
                </a:solidFill>
              </a:endParaRP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AA4DCA8F-EF8C-A302-1A92-EFEE0BBA24EF}"/>
                </a:ext>
              </a:extLst>
            </p:cNvPr>
            <p:cNvSpPr/>
            <p:nvPr/>
          </p:nvSpPr>
          <p:spPr>
            <a:xfrm>
              <a:off x="22626983" y="6678934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rgbClr val="DFDA00"/>
                  </a:solidFill>
                  <a:effectLst/>
                </a:rPr>
                <a:t>W</a:t>
              </a:r>
            </a:p>
          </p:txBody>
        </p:sp>
        <p:sp>
          <p:nvSpPr>
            <p:cNvPr id="257" name="Rectangle: Rounded Corners 256">
              <a:extLst>
                <a:ext uri="{FF2B5EF4-FFF2-40B4-BE49-F238E27FC236}">
                  <a16:creationId xmlns:a16="http://schemas.microsoft.com/office/drawing/2014/main" id="{678B3FBF-D819-ECFC-94ED-CA5B445AD11B}"/>
                </a:ext>
              </a:extLst>
            </p:cNvPr>
            <p:cNvSpPr/>
            <p:nvPr/>
          </p:nvSpPr>
          <p:spPr>
            <a:xfrm>
              <a:off x="24100056" y="695833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DFDA00"/>
                </a:solidFill>
              </a:endParaRP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E1BFFF37-C8FA-F7EA-63B8-53295B544FE7}"/>
                </a:ext>
              </a:extLst>
            </p:cNvPr>
            <p:cNvSpPr/>
            <p:nvPr/>
          </p:nvSpPr>
          <p:spPr>
            <a:xfrm>
              <a:off x="24427363" y="6678934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rgbClr val="DFDA00"/>
                  </a:solidFill>
                  <a:effectLst/>
                </a:rPr>
                <a:t>A</a:t>
              </a:r>
            </a:p>
          </p:txBody>
        </p:sp>
        <p:sp>
          <p:nvSpPr>
            <p:cNvPr id="259" name="Rectangle: Rounded Corners 258">
              <a:extLst>
                <a:ext uri="{FF2B5EF4-FFF2-40B4-BE49-F238E27FC236}">
                  <a16:creationId xmlns:a16="http://schemas.microsoft.com/office/drawing/2014/main" id="{12676064-2FA1-8494-EDE7-381BA28F2755}"/>
                </a:ext>
              </a:extLst>
            </p:cNvPr>
            <p:cNvSpPr/>
            <p:nvPr/>
          </p:nvSpPr>
          <p:spPr>
            <a:xfrm>
              <a:off x="25931475" y="695833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DFDA00"/>
                </a:solidFill>
              </a:endParaRP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8CABB3EF-E2DC-9386-63BD-39B15D14F6B9}"/>
                </a:ext>
              </a:extLst>
            </p:cNvPr>
            <p:cNvSpPr/>
            <p:nvPr/>
          </p:nvSpPr>
          <p:spPr>
            <a:xfrm>
              <a:off x="26258782" y="6678934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rgbClr val="DFDA00"/>
                  </a:solidFill>
                  <a:effectLst/>
                </a:rPr>
                <a:t>Y</a:t>
              </a:r>
            </a:p>
          </p:txBody>
        </p:sp>
        <p:sp>
          <p:nvSpPr>
            <p:cNvPr id="261" name="Rectangle: Rounded Corners 260">
              <a:extLst>
                <a:ext uri="{FF2B5EF4-FFF2-40B4-BE49-F238E27FC236}">
                  <a16:creationId xmlns:a16="http://schemas.microsoft.com/office/drawing/2014/main" id="{1B01D57D-8AC7-A23D-DC67-74CFC78A57E6}"/>
                </a:ext>
              </a:extLst>
            </p:cNvPr>
            <p:cNvSpPr/>
            <p:nvPr/>
          </p:nvSpPr>
          <p:spPr>
            <a:xfrm>
              <a:off x="13278853" y="695833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A79482BB-7555-BF5C-E161-3B5B6D083526}"/>
                </a:ext>
              </a:extLst>
            </p:cNvPr>
            <p:cNvSpPr/>
            <p:nvPr/>
          </p:nvSpPr>
          <p:spPr>
            <a:xfrm>
              <a:off x="13606160" y="6678934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chemeClr val="bg1">
                      <a:lumMod val="50000"/>
                    </a:schemeClr>
                  </a:solidFill>
                  <a:effectLst/>
                </a:rPr>
                <a:t>B</a:t>
              </a:r>
            </a:p>
          </p:txBody>
        </p:sp>
      </p:grpSp>
      <p:grpSp>
        <p:nvGrpSpPr>
          <p:cNvPr id="340" name="Group 339">
            <a:extLst>
              <a:ext uri="{FF2B5EF4-FFF2-40B4-BE49-F238E27FC236}">
                <a16:creationId xmlns:a16="http://schemas.microsoft.com/office/drawing/2014/main" id="{D012C39C-87E8-AB04-FA03-DC4FDF7FE54A}"/>
              </a:ext>
            </a:extLst>
          </p:cNvPr>
          <p:cNvGrpSpPr/>
          <p:nvPr/>
        </p:nvGrpSpPr>
        <p:grpSpPr>
          <a:xfrm>
            <a:off x="13284211" y="8584444"/>
            <a:ext cx="14278736" cy="2215991"/>
            <a:chOff x="13284211" y="8584444"/>
            <a:chExt cx="14278736" cy="2215991"/>
          </a:xfrm>
        </p:grpSpPr>
        <p:sp>
          <p:nvSpPr>
            <p:cNvPr id="263" name="Rectangle: Rounded Corners 262">
              <a:extLst>
                <a:ext uri="{FF2B5EF4-FFF2-40B4-BE49-F238E27FC236}">
                  <a16:creationId xmlns:a16="http://schemas.microsoft.com/office/drawing/2014/main" id="{6F1C96A9-8E1D-5116-B669-3E96417E1DF6}"/>
                </a:ext>
              </a:extLst>
            </p:cNvPr>
            <p:cNvSpPr/>
            <p:nvPr/>
          </p:nvSpPr>
          <p:spPr>
            <a:xfrm>
              <a:off x="15078985" y="886384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951136BD-8945-4C8C-B864-42933CC4C51F}"/>
                </a:ext>
              </a:extLst>
            </p:cNvPr>
            <p:cNvSpPr/>
            <p:nvPr/>
          </p:nvSpPr>
          <p:spPr>
            <a:xfrm>
              <a:off x="15406292" y="8584444"/>
              <a:ext cx="1002539" cy="22159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chemeClr val="bg1">
                      <a:lumMod val="50000"/>
                    </a:schemeClr>
                  </a:solidFill>
                  <a:effectLst/>
                </a:rPr>
                <a:t>O</a:t>
              </a:r>
            </a:p>
          </p:txBody>
        </p:sp>
        <p:sp>
          <p:nvSpPr>
            <p:cNvPr id="265" name="Rectangle: Rounded Corners 264">
              <a:extLst>
                <a:ext uri="{FF2B5EF4-FFF2-40B4-BE49-F238E27FC236}">
                  <a16:creationId xmlns:a16="http://schemas.microsoft.com/office/drawing/2014/main" id="{F0561A5B-9F4B-6469-F9CF-98E775D9FD30}"/>
                </a:ext>
              </a:extLst>
            </p:cNvPr>
            <p:cNvSpPr/>
            <p:nvPr/>
          </p:nvSpPr>
          <p:spPr>
            <a:xfrm>
              <a:off x="16881716" y="886384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22EBBD36-DEBC-8EC8-B1C2-3867B34F3332}"/>
                </a:ext>
              </a:extLst>
            </p:cNvPr>
            <p:cNvSpPr/>
            <p:nvPr/>
          </p:nvSpPr>
          <p:spPr>
            <a:xfrm>
              <a:off x="17209023" y="8584444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chemeClr val="bg1">
                      <a:lumMod val="50000"/>
                    </a:schemeClr>
                  </a:solidFill>
                  <a:effectLst/>
                </a:rPr>
                <a:t>A</a:t>
              </a:r>
            </a:p>
          </p:txBody>
        </p:sp>
        <p:sp>
          <p:nvSpPr>
            <p:cNvPr id="267" name="Rectangle: Rounded Corners 266">
              <a:extLst>
                <a:ext uri="{FF2B5EF4-FFF2-40B4-BE49-F238E27FC236}">
                  <a16:creationId xmlns:a16="http://schemas.microsoft.com/office/drawing/2014/main" id="{7CA255E1-A687-8D49-5F61-382C68E4D0B0}"/>
                </a:ext>
              </a:extLst>
            </p:cNvPr>
            <p:cNvSpPr/>
            <p:nvPr/>
          </p:nvSpPr>
          <p:spPr>
            <a:xfrm>
              <a:off x="18684447" y="886384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33336692-576E-016B-6A2B-9956DBF07AD4}"/>
                </a:ext>
              </a:extLst>
            </p:cNvPr>
            <p:cNvSpPr/>
            <p:nvPr/>
          </p:nvSpPr>
          <p:spPr>
            <a:xfrm>
              <a:off x="19011754" y="8584444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chemeClr val="bg1">
                      <a:lumMod val="50000"/>
                    </a:schemeClr>
                  </a:solidFill>
                  <a:effectLst/>
                </a:rPr>
                <a:t>R</a:t>
              </a:r>
            </a:p>
          </p:txBody>
        </p:sp>
        <p:sp>
          <p:nvSpPr>
            <p:cNvPr id="269" name="Rectangle: Rounded Corners 268">
              <a:extLst>
                <a:ext uri="{FF2B5EF4-FFF2-40B4-BE49-F238E27FC236}">
                  <a16:creationId xmlns:a16="http://schemas.microsoft.com/office/drawing/2014/main" id="{4342F34F-549F-0955-7CBF-272F10DD4A50}"/>
                </a:ext>
              </a:extLst>
            </p:cNvPr>
            <p:cNvSpPr/>
            <p:nvPr/>
          </p:nvSpPr>
          <p:spPr>
            <a:xfrm>
              <a:off x="20479221" y="886384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C3A0F148-92EE-F92D-9339-585641750F43}"/>
                </a:ext>
              </a:extLst>
            </p:cNvPr>
            <p:cNvSpPr/>
            <p:nvPr/>
          </p:nvSpPr>
          <p:spPr>
            <a:xfrm>
              <a:off x="20806528" y="8584444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rgbClr val="DFDA00"/>
                  </a:solidFill>
                  <a:effectLst/>
                </a:rPr>
                <a:t>D</a:t>
              </a:r>
            </a:p>
          </p:txBody>
        </p:sp>
        <p:sp>
          <p:nvSpPr>
            <p:cNvPr id="271" name="Rectangle: Rounded Corners 270">
              <a:extLst>
                <a:ext uri="{FF2B5EF4-FFF2-40B4-BE49-F238E27FC236}">
                  <a16:creationId xmlns:a16="http://schemas.microsoft.com/office/drawing/2014/main" id="{933B1847-13F8-83B1-A26F-796D3729BB9D}"/>
                </a:ext>
              </a:extLst>
            </p:cNvPr>
            <p:cNvSpPr/>
            <p:nvPr/>
          </p:nvSpPr>
          <p:spPr>
            <a:xfrm>
              <a:off x="22305034" y="886384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DFDA00"/>
                </a:solidFill>
              </a:endParaRPr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09F72676-DBC3-5D75-ED67-5B775251299A}"/>
                </a:ext>
              </a:extLst>
            </p:cNvPr>
            <p:cNvSpPr/>
            <p:nvPr/>
          </p:nvSpPr>
          <p:spPr>
            <a:xfrm>
              <a:off x="22632341" y="8584444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rgbClr val="DFDA00"/>
                  </a:solidFill>
                  <a:effectLst/>
                </a:rPr>
                <a:t>W</a:t>
              </a:r>
            </a:p>
          </p:txBody>
        </p:sp>
        <p:sp>
          <p:nvSpPr>
            <p:cNvPr id="273" name="Rectangle: Rounded Corners 272">
              <a:extLst>
                <a:ext uri="{FF2B5EF4-FFF2-40B4-BE49-F238E27FC236}">
                  <a16:creationId xmlns:a16="http://schemas.microsoft.com/office/drawing/2014/main" id="{CCB7BD1B-EE8F-FFE1-54A5-6D7DFDBDC7F1}"/>
                </a:ext>
              </a:extLst>
            </p:cNvPr>
            <p:cNvSpPr/>
            <p:nvPr/>
          </p:nvSpPr>
          <p:spPr>
            <a:xfrm>
              <a:off x="24105414" y="886384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DFDA00"/>
                </a:solidFill>
              </a:endParaRPr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821A1BAA-1984-9A6B-AE30-CC40D02B2769}"/>
                </a:ext>
              </a:extLst>
            </p:cNvPr>
            <p:cNvSpPr/>
            <p:nvPr/>
          </p:nvSpPr>
          <p:spPr>
            <a:xfrm>
              <a:off x="24432721" y="8584444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rgbClr val="DFDA00"/>
                  </a:solidFill>
                  <a:effectLst/>
                </a:rPr>
                <a:t>A</a:t>
              </a:r>
            </a:p>
          </p:txBody>
        </p:sp>
        <p:sp>
          <p:nvSpPr>
            <p:cNvPr id="275" name="Rectangle: Rounded Corners 274">
              <a:extLst>
                <a:ext uri="{FF2B5EF4-FFF2-40B4-BE49-F238E27FC236}">
                  <a16:creationId xmlns:a16="http://schemas.microsoft.com/office/drawing/2014/main" id="{43A12A60-5F66-26D1-DFE0-D0021C04CDB8}"/>
                </a:ext>
              </a:extLst>
            </p:cNvPr>
            <p:cNvSpPr/>
            <p:nvPr/>
          </p:nvSpPr>
          <p:spPr>
            <a:xfrm>
              <a:off x="25936833" y="886384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DFDA00"/>
                </a:solidFill>
              </a:endParaRPr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553EEFE3-ECC2-5D7E-C52B-C50A9127AF8D}"/>
                </a:ext>
              </a:extLst>
            </p:cNvPr>
            <p:cNvSpPr/>
            <p:nvPr/>
          </p:nvSpPr>
          <p:spPr>
            <a:xfrm>
              <a:off x="26264140" y="8584444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rgbClr val="DFDA00"/>
                  </a:solidFill>
                  <a:effectLst/>
                </a:rPr>
                <a:t>Y</a:t>
              </a:r>
            </a:p>
          </p:txBody>
        </p:sp>
        <p:sp>
          <p:nvSpPr>
            <p:cNvPr id="277" name="Rectangle: Rounded Corners 276">
              <a:extLst>
                <a:ext uri="{FF2B5EF4-FFF2-40B4-BE49-F238E27FC236}">
                  <a16:creationId xmlns:a16="http://schemas.microsoft.com/office/drawing/2014/main" id="{24E9E09C-ABAD-4B24-24B4-63068688B8B2}"/>
                </a:ext>
              </a:extLst>
            </p:cNvPr>
            <p:cNvSpPr/>
            <p:nvPr/>
          </p:nvSpPr>
          <p:spPr>
            <a:xfrm>
              <a:off x="13284211" y="886384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7523F333-F4F4-3FE0-0A6A-29B249B4A96A}"/>
                </a:ext>
              </a:extLst>
            </p:cNvPr>
            <p:cNvSpPr/>
            <p:nvPr/>
          </p:nvSpPr>
          <p:spPr>
            <a:xfrm>
              <a:off x="13611518" y="8584444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chemeClr val="bg1">
                      <a:lumMod val="50000"/>
                    </a:schemeClr>
                  </a:solidFill>
                  <a:effectLst/>
                </a:rPr>
                <a:t>B</a:t>
              </a:r>
            </a:p>
          </p:txBody>
        </p:sp>
      </p:grpSp>
      <p:grpSp>
        <p:nvGrpSpPr>
          <p:cNvPr id="339" name="Group 338">
            <a:extLst>
              <a:ext uri="{FF2B5EF4-FFF2-40B4-BE49-F238E27FC236}">
                <a16:creationId xmlns:a16="http://schemas.microsoft.com/office/drawing/2014/main" id="{870F39CF-53D7-26AC-B2C8-4555F2DEDAD4}"/>
              </a:ext>
            </a:extLst>
          </p:cNvPr>
          <p:cNvGrpSpPr/>
          <p:nvPr/>
        </p:nvGrpSpPr>
        <p:grpSpPr>
          <a:xfrm>
            <a:off x="13278853" y="10489954"/>
            <a:ext cx="14278736" cy="2215991"/>
            <a:chOff x="13278853" y="10489954"/>
            <a:chExt cx="14278736" cy="2215991"/>
          </a:xfrm>
        </p:grpSpPr>
        <p:sp>
          <p:nvSpPr>
            <p:cNvPr id="279" name="Rectangle: Rounded Corners 278">
              <a:extLst>
                <a:ext uri="{FF2B5EF4-FFF2-40B4-BE49-F238E27FC236}">
                  <a16:creationId xmlns:a16="http://schemas.microsoft.com/office/drawing/2014/main" id="{2D00B6A3-8F06-3207-8B3E-BA31AAD91C80}"/>
                </a:ext>
              </a:extLst>
            </p:cNvPr>
            <p:cNvSpPr/>
            <p:nvPr/>
          </p:nvSpPr>
          <p:spPr>
            <a:xfrm>
              <a:off x="15073627" y="1076935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ABE9D4DF-CB54-56F8-B29D-C94FFAA54442}"/>
                </a:ext>
              </a:extLst>
            </p:cNvPr>
            <p:cNvSpPr/>
            <p:nvPr/>
          </p:nvSpPr>
          <p:spPr>
            <a:xfrm>
              <a:off x="15400934" y="10489954"/>
              <a:ext cx="1002539" cy="22159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chemeClr val="bg1">
                      <a:lumMod val="50000"/>
                    </a:schemeClr>
                  </a:solidFill>
                  <a:effectLst/>
                </a:rPr>
                <a:t>O</a:t>
              </a:r>
            </a:p>
          </p:txBody>
        </p:sp>
        <p:sp>
          <p:nvSpPr>
            <p:cNvPr id="281" name="Rectangle: Rounded Corners 280">
              <a:extLst>
                <a:ext uri="{FF2B5EF4-FFF2-40B4-BE49-F238E27FC236}">
                  <a16:creationId xmlns:a16="http://schemas.microsoft.com/office/drawing/2014/main" id="{23479D1C-A232-9633-6E86-8CE7644CD5E3}"/>
                </a:ext>
              </a:extLst>
            </p:cNvPr>
            <p:cNvSpPr/>
            <p:nvPr/>
          </p:nvSpPr>
          <p:spPr>
            <a:xfrm>
              <a:off x="16876358" y="1076935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1F794F18-9BBE-4449-0A38-BF4500C2B5D8}"/>
                </a:ext>
              </a:extLst>
            </p:cNvPr>
            <p:cNvSpPr/>
            <p:nvPr/>
          </p:nvSpPr>
          <p:spPr>
            <a:xfrm>
              <a:off x="17203665" y="10489954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chemeClr val="bg1">
                      <a:lumMod val="50000"/>
                    </a:schemeClr>
                  </a:solidFill>
                  <a:effectLst/>
                </a:rPr>
                <a:t>A</a:t>
              </a:r>
            </a:p>
          </p:txBody>
        </p:sp>
        <p:sp>
          <p:nvSpPr>
            <p:cNvPr id="283" name="Rectangle: Rounded Corners 282">
              <a:extLst>
                <a:ext uri="{FF2B5EF4-FFF2-40B4-BE49-F238E27FC236}">
                  <a16:creationId xmlns:a16="http://schemas.microsoft.com/office/drawing/2014/main" id="{AA879C66-70EF-F24B-C916-2B4163510321}"/>
                </a:ext>
              </a:extLst>
            </p:cNvPr>
            <p:cNvSpPr/>
            <p:nvPr/>
          </p:nvSpPr>
          <p:spPr>
            <a:xfrm>
              <a:off x="18679089" y="1076935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0424FD8B-44EC-07CD-F763-43A3B6D5C63D}"/>
                </a:ext>
              </a:extLst>
            </p:cNvPr>
            <p:cNvSpPr/>
            <p:nvPr/>
          </p:nvSpPr>
          <p:spPr>
            <a:xfrm>
              <a:off x="19006396" y="10489954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rgbClr val="DFDA00"/>
                  </a:solidFill>
                  <a:effectLst/>
                </a:rPr>
                <a:t>R</a:t>
              </a:r>
            </a:p>
          </p:txBody>
        </p:sp>
        <p:sp>
          <p:nvSpPr>
            <p:cNvPr id="285" name="Rectangle: Rounded Corners 284">
              <a:extLst>
                <a:ext uri="{FF2B5EF4-FFF2-40B4-BE49-F238E27FC236}">
                  <a16:creationId xmlns:a16="http://schemas.microsoft.com/office/drawing/2014/main" id="{4D553842-5E5B-49A7-5FB5-25BFBBE2D4CA}"/>
                </a:ext>
              </a:extLst>
            </p:cNvPr>
            <p:cNvSpPr/>
            <p:nvPr/>
          </p:nvSpPr>
          <p:spPr>
            <a:xfrm>
              <a:off x="20473863" y="1076935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2B5E822E-0E2F-4AAF-8848-84C7DC5ACD4A}"/>
                </a:ext>
              </a:extLst>
            </p:cNvPr>
            <p:cNvSpPr/>
            <p:nvPr/>
          </p:nvSpPr>
          <p:spPr>
            <a:xfrm>
              <a:off x="20801170" y="10489954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rgbClr val="DFDA00"/>
                  </a:solidFill>
                  <a:effectLst/>
                </a:rPr>
                <a:t>D</a:t>
              </a:r>
            </a:p>
          </p:txBody>
        </p:sp>
        <p:sp>
          <p:nvSpPr>
            <p:cNvPr id="287" name="Rectangle: Rounded Corners 286">
              <a:extLst>
                <a:ext uri="{FF2B5EF4-FFF2-40B4-BE49-F238E27FC236}">
                  <a16:creationId xmlns:a16="http://schemas.microsoft.com/office/drawing/2014/main" id="{03954861-5D5C-82E0-6CAF-8AC24C6203FB}"/>
                </a:ext>
              </a:extLst>
            </p:cNvPr>
            <p:cNvSpPr/>
            <p:nvPr/>
          </p:nvSpPr>
          <p:spPr>
            <a:xfrm>
              <a:off x="22299676" y="1076935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DFDA00"/>
                </a:solidFill>
              </a:endParaRPr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549FF298-E770-16AE-1249-55EAD90AD788}"/>
                </a:ext>
              </a:extLst>
            </p:cNvPr>
            <p:cNvSpPr/>
            <p:nvPr/>
          </p:nvSpPr>
          <p:spPr>
            <a:xfrm>
              <a:off x="22626983" y="10489954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rgbClr val="DFDA00"/>
                  </a:solidFill>
                  <a:effectLst/>
                </a:rPr>
                <a:t>W</a:t>
              </a:r>
            </a:p>
          </p:txBody>
        </p:sp>
        <p:sp>
          <p:nvSpPr>
            <p:cNvPr id="289" name="Rectangle: Rounded Corners 288">
              <a:extLst>
                <a:ext uri="{FF2B5EF4-FFF2-40B4-BE49-F238E27FC236}">
                  <a16:creationId xmlns:a16="http://schemas.microsoft.com/office/drawing/2014/main" id="{FD13B660-5092-1278-782C-31C7E4A803C7}"/>
                </a:ext>
              </a:extLst>
            </p:cNvPr>
            <p:cNvSpPr/>
            <p:nvPr/>
          </p:nvSpPr>
          <p:spPr>
            <a:xfrm>
              <a:off x="24100056" y="1076935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DFDA00"/>
                </a:solidFill>
              </a:endParaRPr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4459E5DC-47EA-C2DF-48CE-7808F3B3E29E}"/>
                </a:ext>
              </a:extLst>
            </p:cNvPr>
            <p:cNvSpPr/>
            <p:nvPr/>
          </p:nvSpPr>
          <p:spPr>
            <a:xfrm>
              <a:off x="24427363" y="10489954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rgbClr val="DFDA00"/>
                  </a:solidFill>
                  <a:effectLst/>
                </a:rPr>
                <a:t>A</a:t>
              </a:r>
            </a:p>
          </p:txBody>
        </p:sp>
        <p:sp>
          <p:nvSpPr>
            <p:cNvPr id="291" name="Rectangle: Rounded Corners 290">
              <a:extLst>
                <a:ext uri="{FF2B5EF4-FFF2-40B4-BE49-F238E27FC236}">
                  <a16:creationId xmlns:a16="http://schemas.microsoft.com/office/drawing/2014/main" id="{DF8539A1-260C-C134-B7D2-C55C66EAB8FD}"/>
                </a:ext>
              </a:extLst>
            </p:cNvPr>
            <p:cNvSpPr/>
            <p:nvPr/>
          </p:nvSpPr>
          <p:spPr>
            <a:xfrm>
              <a:off x="25931475" y="1076935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DFDA00"/>
                </a:solidFill>
              </a:endParaRPr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04891390-8F13-5996-0210-048567478D40}"/>
                </a:ext>
              </a:extLst>
            </p:cNvPr>
            <p:cNvSpPr/>
            <p:nvPr/>
          </p:nvSpPr>
          <p:spPr>
            <a:xfrm>
              <a:off x="26258782" y="10489954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rgbClr val="DFDA00"/>
                  </a:solidFill>
                  <a:effectLst/>
                </a:rPr>
                <a:t>Y</a:t>
              </a:r>
            </a:p>
          </p:txBody>
        </p:sp>
        <p:sp>
          <p:nvSpPr>
            <p:cNvPr id="293" name="Rectangle: Rounded Corners 292">
              <a:extLst>
                <a:ext uri="{FF2B5EF4-FFF2-40B4-BE49-F238E27FC236}">
                  <a16:creationId xmlns:a16="http://schemas.microsoft.com/office/drawing/2014/main" id="{6417AF1D-C175-587E-7BC9-BC226BC3EA28}"/>
                </a:ext>
              </a:extLst>
            </p:cNvPr>
            <p:cNvSpPr/>
            <p:nvPr/>
          </p:nvSpPr>
          <p:spPr>
            <a:xfrm>
              <a:off x="13278853" y="10769350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AFF413DE-4CD1-08F2-80B9-626E4DAA9117}"/>
                </a:ext>
              </a:extLst>
            </p:cNvPr>
            <p:cNvSpPr/>
            <p:nvPr/>
          </p:nvSpPr>
          <p:spPr>
            <a:xfrm>
              <a:off x="13606160" y="10489954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chemeClr val="bg1">
                      <a:lumMod val="50000"/>
                    </a:schemeClr>
                  </a:solidFill>
                  <a:effectLst/>
                </a:rPr>
                <a:t>B</a:t>
              </a:r>
            </a:p>
          </p:txBody>
        </p:sp>
      </p:grp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451941B1-FEE7-899D-6BC0-C35F97346B92}"/>
              </a:ext>
            </a:extLst>
          </p:cNvPr>
          <p:cNvGrpSpPr/>
          <p:nvPr/>
        </p:nvGrpSpPr>
        <p:grpSpPr>
          <a:xfrm>
            <a:off x="13309206" y="12364379"/>
            <a:ext cx="14278736" cy="2215991"/>
            <a:chOff x="13309206" y="12364379"/>
            <a:chExt cx="14278736" cy="2215991"/>
          </a:xfrm>
        </p:grpSpPr>
        <p:sp>
          <p:nvSpPr>
            <p:cNvPr id="295" name="Rectangle: Rounded Corners 294">
              <a:extLst>
                <a:ext uri="{FF2B5EF4-FFF2-40B4-BE49-F238E27FC236}">
                  <a16:creationId xmlns:a16="http://schemas.microsoft.com/office/drawing/2014/main" id="{14EDD61E-60AA-54A3-A92E-3BDD5F95EB50}"/>
                </a:ext>
              </a:extLst>
            </p:cNvPr>
            <p:cNvSpPr/>
            <p:nvPr/>
          </p:nvSpPr>
          <p:spPr>
            <a:xfrm>
              <a:off x="15103980" y="12643775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3F4E1487-30DA-40ED-2360-CC4D9F421271}"/>
                </a:ext>
              </a:extLst>
            </p:cNvPr>
            <p:cNvSpPr/>
            <p:nvPr/>
          </p:nvSpPr>
          <p:spPr>
            <a:xfrm>
              <a:off x="15431287" y="12364379"/>
              <a:ext cx="1002539" cy="22159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chemeClr val="bg1">
                      <a:lumMod val="50000"/>
                    </a:schemeClr>
                  </a:solidFill>
                  <a:effectLst/>
                </a:rPr>
                <a:t>O</a:t>
              </a:r>
            </a:p>
          </p:txBody>
        </p:sp>
        <p:sp>
          <p:nvSpPr>
            <p:cNvPr id="297" name="Rectangle: Rounded Corners 296">
              <a:extLst>
                <a:ext uri="{FF2B5EF4-FFF2-40B4-BE49-F238E27FC236}">
                  <a16:creationId xmlns:a16="http://schemas.microsoft.com/office/drawing/2014/main" id="{36F3B24D-4133-60BA-ABDE-1EE7B2A75F3A}"/>
                </a:ext>
              </a:extLst>
            </p:cNvPr>
            <p:cNvSpPr/>
            <p:nvPr/>
          </p:nvSpPr>
          <p:spPr>
            <a:xfrm>
              <a:off x="16906711" y="12643775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2E436098-4642-AE64-6271-E3E585018F44}"/>
                </a:ext>
              </a:extLst>
            </p:cNvPr>
            <p:cNvSpPr/>
            <p:nvPr/>
          </p:nvSpPr>
          <p:spPr>
            <a:xfrm>
              <a:off x="17234018" y="12364379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rgbClr val="DFDA00"/>
                  </a:solidFill>
                  <a:effectLst/>
                </a:rPr>
                <a:t>A</a:t>
              </a:r>
            </a:p>
          </p:txBody>
        </p:sp>
        <p:sp>
          <p:nvSpPr>
            <p:cNvPr id="299" name="Rectangle: Rounded Corners 298">
              <a:extLst>
                <a:ext uri="{FF2B5EF4-FFF2-40B4-BE49-F238E27FC236}">
                  <a16:creationId xmlns:a16="http://schemas.microsoft.com/office/drawing/2014/main" id="{BA7F7C24-0D63-B72B-516B-A70B5D798D1F}"/>
                </a:ext>
              </a:extLst>
            </p:cNvPr>
            <p:cNvSpPr/>
            <p:nvPr/>
          </p:nvSpPr>
          <p:spPr>
            <a:xfrm>
              <a:off x="18709442" y="12643775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FD34D368-2892-D5FE-3094-E3C9341985BF}"/>
                </a:ext>
              </a:extLst>
            </p:cNvPr>
            <p:cNvSpPr/>
            <p:nvPr/>
          </p:nvSpPr>
          <p:spPr>
            <a:xfrm>
              <a:off x="19036749" y="12364379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rgbClr val="DFDA00"/>
                  </a:solidFill>
                  <a:effectLst/>
                </a:rPr>
                <a:t>R</a:t>
              </a:r>
            </a:p>
          </p:txBody>
        </p:sp>
        <p:sp>
          <p:nvSpPr>
            <p:cNvPr id="301" name="Rectangle: Rounded Corners 300">
              <a:extLst>
                <a:ext uri="{FF2B5EF4-FFF2-40B4-BE49-F238E27FC236}">
                  <a16:creationId xmlns:a16="http://schemas.microsoft.com/office/drawing/2014/main" id="{194F8D7E-DC8C-EE62-C591-A1D80C6A46D1}"/>
                </a:ext>
              </a:extLst>
            </p:cNvPr>
            <p:cNvSpPr/>
            <p:nvPr/>
          </p:nvSpPr>
          <p:spPr>
            <a:xfrm>
              <a:off x="20504216" y="12643775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D3EE8919-E527-B4BC-DF71-A0155DF87451}"/>
                </a:ext>
              </a:extLst>
            </p:cNvPr>
            <p:cNvSpPr/>
            <p:nvPr/>
          </p:nvSpPr>
          <p:spPr>
            <a:xfrm>
              <a:off x="20831523" y="12364379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rgbClr val="DFDA00"/>
                  </a:solidFill>
                  <a:effectLst/>
                </a:rPr>
                <a:t>D</a:t>
              </a:r>
            </a:p>
          </p:txBody>
        </p:sp>
        <p:sp>
          <p:nvSpPr>
            <p:cNvPr id="303" name="Rectangle: Rounded Corners 302">
              <a:extLst>
                <a:ext uri="{FF2B5EF4-FFF2-40B4-BE49-F238E27FC236}">
                  <a16:creationId xmlns:a16="http://schemas.microsoft.com/office/drawing/2014/main" id="{7419F4AE-C77C-CFEF-3885-D2295635F2E5}"/>
                </a:ext>
              </a:extLst>
            </p:cNvPr>
            <p:cNvSpPr/>
            <p:nvPr/>
          </p:nvSpPr>
          <p:spPr>
            <a:xfrm>
              <a:off x="22330029" y="12643775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C0913AA6-04C4-57F2-D3D3-72DA183F20CC}"/>
                </a:ext>
              </a:extLst>
            </p:cNvPr>
            <p:cNvSpPr/>
            <p:nvPr/>
          </p:nvSpPr>
          <p:spPr>
            <a:xfrm>
              <a:off x="22657336" y="12364379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rgbClr val="DFDA00"/>
                  </a:solidFill>
                  <a:effectLst/>
                </a:rPr>
                <a:t>W</a:t>
              </a:r>
            </a:p>
          </p:txBody>
        </p:sp>
        <p:sp>
          <p:nvSpPr>
            <p:cNvPr id="305" name="Rectangle: Rounded Corners 304">
              <a:extLst>
                <a:ext uri="{FF2B5EF4-FFF2-40B4-BE49-F238E27FC236}">
                  <a16:creationId xmlns:a16="http://schemas.microsoft.com/office/drawing/2014/main" id="{D646EF89-256D-9216-AC8D-77B09C89E0A6}"/>
                </a:ext>
              </a:extLst>
            </p:cNvPr>
            <p:cNvSpPr/>
            <p:nvPr/>
          </p:nvSpPr>
          <p:spPr>
            <a:xfrm>
              <a:off x="24130409" y="12643775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7425D919-030F-13EB-2D1E-1DE02C1B2A8B}"/>
                </a:ext>
              </a:extLst>
            </p:cNvPr>
            <p:cNvSpPr/>
            <p:nvPr/>
          </p:nvSpPr>
          <p:spPr>
            <a:xfrm>
              <a:off x="24457716" y="12364379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rgbClr val="DFDA00"/>
                  </a:solidFill>
                  <a:effectLst/>
                </a:rPr>
                <a:t>A</a:t>
              </a:r>
            </a:p>
          </p:txBody>
        </p:sp>
        <p:sp>
          <p:nvSpPr>
            <p:cNvPr id="307" name="Rectangle: Rounded Corners 306">
              <a:extLst>
                <a:ext uri="{FF2B5EF4-FFF2-40B4-BE49-F238E27FC236}">
                  <a16:creationId xmlns:a16="http://schemas.microsoft.com/office/drawing/2014/main" id="{96A5C8EB-B425-8545-EFE3-1E6334BB0906}"/>
                </a:ext>
              </a:extLst>
            </p:cNvPr>
            <p:cNvSpPr/>
            <p:nvPr/>
          </p:nvSpPr>
          <p:spPr>
            <a:xfrm>
              <a:off x="25961828" y="12643775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DFDA00"/>
                </a:solidFill>
              </a:endParaRPr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3B8119E4-2088-AA3F-7B4F-A2E8959B7175}"/>
                </a:ext>
              </a:extLst>
            </p:cNvPr>
            <p:cNvSpPr/>
            <p:nvPr/>
          </p:nvSpPr>
          <p:spPr>
            <a:xfrm>
              <a:off x="26289135" y="12364379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rgbClr val="DFDA00"/>
                  </a:solidFill>
                  <a:effectLst/>
                </a:rPr>
                <a:t>Y</a:t>
              </a:r>
            </a:p>
          </p:txBody>
        </p:sp>
        <p:sp>
          <p:nvSpPr>
            <p:cNvPr id="309" name="Rectangle: Rounded Corners 308">
              <a:extLst>
                <a:ext uri="{FF2B5EF4-FFF2-40B4-BE49-F238E27FC236}">
                  <a16:creationId xmlns:a16="http://schemas.microsoft.com/office/drawing/2014/main" id="{BC089F88-BCD1-595A-962C-7604AFF578CF}"/>
                </a:ext>
              </a:extLst>
            </p:cNvPr>
            <p:cNvSpPr/>
            <p:nvPr/>
          </p:nvSpPr>
          <p:spPr>
            <a:xfrm>
              <a:off x="13309206" y="12643775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738DC369-0A9A-291B-A559-61821DC54B30}"/>
                </a:ext>
              </a:extLst>
            </p:cNvPr>
            <p:cNvSpPr/>
            <p:nvPr/>
          </p:nvSpPr>
          <p:spPr>
            <a:xfrm>
              <a:off x="13636513" y="12364379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chemeClr val="bg1">
                      <a:lumMod val="50000"/>
                    </a:schemeClr>
                  </a:solidFill>
                  <a:effectLst/>
                </a:rPr>
                <a:t>B</a:t>
              </a:r>
            </a:p>
          </p:txBody>
        </p:sp>
      </p:grp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70FC579A-D1BB-E1E2-B167-4E4C55B44731}"/>
              </a:ext>
            </a:extLst>
          </p:cNvPr>
          <p:cNvGrpSpPr/>
          <p:nvPr/>
        </p:nvGrpSpPr>
        <p:grpSpPr>
          <a:xfrm>
            <a:off x="13303848" y="14269889"/>
            <a:ext cx="14278736" cy="2215991"/>
            <a:chOff x="13303848" y="14269889"/>
            <a:chExt cx="14278736" cy="2215991"/>
          </a:xfrm>
        </p:grpSpPr>
        <p:sp>
          <p:nvSpPr>
            <p:cNvPr id="311" name="Rectangle: Rounded Corners 310">
              <a:extLst>
                <a:ext uri="{FF2B5EF4-FFF2-40B4-BE49-F238E27FC236}">
                  <a16:creationId xmlns:a16="http://schemas.microsoft.com/office/drawing/2014/main" id="{1D82B1C6-FEE9-DBEE-B889-8738623AC4C3}"/>
                </a:ext>
              </a:extLst>
            </p:cNvPr>
            <p:cNvSpPr/>
            <p:nvPr/>
          </p:nvSpPr>
          <p:spPr>
            <a:xfrm>
              <a:off x="15098622" y="14549285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AD36DCDD-7ED3-6BA4-B0A2-583B7566D19C}"/>
                </a:ext>
              </a:extLst>
            </p:cNvPr>
            <p:cNvSpPr/>
            <p:nvPr/>
          </p:nvSpPr>
          <p:spPr>
            <a:xfrm>
              <a:off x="15425929" y="14269889"/>
              <a:ext cx="1002539" cy="22159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rgbClr val="DFDA00"/>
                  </a:solidFill>
                  <a:effectLst/>
                </a:rPr>
                <a:t>O</a:t>
              </a:r>
            </a:p>
          </p:txBody>
        </p:sp>
        <p:sp>
          <p:nvSpPr>
            <p:cNvPr id="313" name="Rectangle: Rounded Corners 312">
              <a:extLst>
                <a:ext uri="{FF2B5EF4-FFF2-40B4-BE49-F238E27FC236}">
                  <a16:creationId xmlns:a16="http://schemas.microsoft.com/office/drawing/2014/main" id="{C42B7614-89FB-9C71-05B9-B7248BF2BC17}"/>
                </a:ext>
              </a:extLst>
            </p:cNvPr>
            <p:cNvSpPr/>
            <p:nvPr/>
          </p:nvSpPr>
          <p:spPr>
            <a:xfrm>
              <a:off x="16901353" y="14549285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AF7960F8-1571-1835-6283-5C9D49373F98}"/>
                </a:ext>
              </a:extLst>
            </p:cNvPr>
            <p:cNvSpPr/>
            <p:nvPr/>
          </p:nvSpPr>
          <p:spPr>
            <a:xfrm>
              <a:off x="17228660" y="14269889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rgbClr val="DFDA00"/>
                  </a:solidFill>
                  <a:effectLst/>
                </a:rPr>
                <a:t>A</a:t>
              </a:r>
            </a:p>
          </p:txBody>
        </p:sp>
        <p:sp>
          <p:nvSpPr>
            <p:cNvPr id="315" name="Rectangle: Rounded Corners 314">
              <a:extLst>
                <a:ext uri="{FF2B5EF4-FFF2-40B4-BE49-F238E27FC236}">
                  <a16:creationId xmlns:a16="http://schemas.microsoft.com/office/drawing/2014/main" id="{E6ABE015-3905-D67A-65AD-FF89B4B58E29}"/>
                </a:ext>
              </a:extLst>
            </p:cNvPr>
            <p:cNvSpPr/>
            <p:nvPr/>
          </p:nvSpPr>
          <p:spPr>
            <a:xfrm>
              <a:off x="18704084" y="14549285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0ABF9DB2-9474-D627-C0DE-BDF43C4D3328}"/>
                </a:ext>
              </a:extLst>
            </p:cNvPr>
            <p:cNvSpPr/>
            <p:nvPr/>
          </p:nvSpPr>
          <p:spPr>
            <a:xfrm>
              <a:off x="19031391" y="14269889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rgbClr val="DFDA00"/>
                  </a:solidFill>
                  <a:effectLst/>
                </a:rPr>
                <a:t>R</a:t>
              </a:r>
            </a:p>
          </p:txBody>
        </p:sp>
        <p:sp>
          <p:nvSpPr>
            <p:cNvPr id="317" name="Rectangle: Rounded Corners 316">
              <a:extLst>
                <a:ext uri="{FF2B5EF4-FFF2-40B4-BE49-F238E27FC236}">
                  <a16:creationId xmlns:a16="http://schemas.microsoft.com/office/drawing/2014/main" id="{6E302549-BB9E-05CB-BE95-39BF5DCCA169}"/>
                </a:ext>
              </a:extLst>
            </p:cNvPr>
            <p:cNvSpPr/>
            <p:nvPr/>
          </p:nvSpPr>
          <p:spPr>
            <a:xfrm>
              <a:off x="20498858" y="14549285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DFC7CEAE-6FB1-16CF-9824-ED951751119D}"/>
                </a:ext>
              </a:extLst>
            </p:cNvPr>
            <p:cNvSpPr/>
            <p:nvPr/>
          </p:nvSpPr>
          <p:spPr>
            <a:xfrm>
              <a:off x="20826165" y="14269889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rgbClr val="DFDA00"/>
                  </a:solidFill>
                  <a:effectLst/>
                </a:rPr>
                <a:t>D</a:t>
              </a:r>
            </a:p>
          </p:txBody>
        </p:sp>
        <p:sp>
          <p:nvSpPr>
            <p:cNvPr id="319" name="Rectangle: Rounded Corners 318">
              <a:extLst>
                <a:ext uri="{FF2B5EF4-FFF2-40B4-BE49-F238E27FC236}">
                  <a16:creationId xmlns:a16="http://schemas.microsoft.com/office/drawing/2014/main" id="{B69E95C2-A9CC-C867-826E-81CFEA259F60}"/>
                </a:ext>
              </a:extLst>
            </p:cNvPr>
            <p:cNvSpPr/>
            <p:nvPr/>
          </p:nvSpPr>
          <p:spPr>
            <a:xfrm>
              <a:off x="22324671" y="14549285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A4B863E9-0FE4-D78A-E843-874F8A6AFF29}"/>
                </a:ext>
              </a:extLst>
            </p:cNvPr>
            <p:cNvSpPr/>
            <p:nvPr/>
          </p:nvSpPr>
          <p:spPr>
            <a:xfrm>
              <a:off x="22651978" y="14269889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rgbClr val="DFDA00"/>
                  </a:solidFill>
                  <a:effectLst/>
                </a:rPr>
                <a:t>W</a:t>
              </a:r>
            </a:p>
          </p:txBody>
        </p:sp>
        <p:sp>
          <p:nvSpPr>
            <p:cNvPr id="321" name="Rectangle: Rounded Corners 320">
              <a:extLst>
                <a:ext uri="{FF2B5EF4-FFF2-40B4-BE49-F238E27FC236}">
                  <a16:creationId xmlns:a16="http://schemas.microsoft.com/office/drawing/2014/main" id="{A5FFED8E-B712-92B2-F7F6-88CFC62305EA}"/>
                </a:ext>
              </a:extLst>
            </p:cNvPr>
            <p:cNvSpPr/>
            <p:nvPr/>
          </p:nvSpPr>
          <p:spPr>
            <a:xfrm>
              <a:off x="24125051" y="14549285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4F578BC7-EC3A-FEEE-BF00-2BA045B42BEE}"/>
                </a:ext>
              </a:extLst>
            </p:cNvPr>
            <p:cNvSpPr/>
            <p:nvPr/>
          </p:nvSpPr>
          <p:spPr>
            <a:xfrm>
              <a:off x="24452358" y="14269889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rgbClr val="DFDA00"/>
                  </a:solidFill>
                  <a:effectLst/>
                </a:rPr>
                <a:t>A</a:t>
              </a:r>
            </a:p>
          </p:txBody>
        </p:sp>
        <p:sp>
          <p:nvSpPr>
            <p:cNvPr id="323" name="Rectangle: Rounded Corners 322">
              <a:extLst>
                <a:ext uri="{FF2B5EF4-FFF2-40B4-BE49-F238E27FC236}">
                  <a16:creationId xmlns:a16="http://schemas.microsoft.com/office/drawing/2014/main" id="{1E039572-77D6-33F3-8955-61FE76AF11A4}"/>
                </a:ext>
              </a:extLst>
            </p:cNvPr>
            <p:cNvSpPr/>
            <p:nvPr/>
          </p:nvSpPr>
          <p:spPr>
            <a:xfrm>
              <a:off x="25956470" y="14549285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DFDA00"/>
                </a:solidFill>
              </a:endParaRPr>
            </a:p>
          </p:txBody>
        </p: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854DA22B-3B92-0DAC-2D9E-B242F6A6773B}"/>
                </a:ext>
              </a:extLst>
            </p:cNvPr>
            <p:cNvSpPr/>
            <p:nvPr/>
          </p:nvSpPr>
          <p:spPr>
            <a:xfrm>
              <a:off x="26283777" y="14269889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rgbClr val="DFDA00"/>
                  </a:solidFill>
                  <a:effectLst/>
                </a:rPr>
                <a:t>Y</a:t>
              </a:r>
            </a:p>
          </p:txBody>
        </p:sp>
        <p:sp>
          <p:nvSpPr>
            <p:cNvPr id="325" name="Rectangle: Rounded Corners 324">
              <a:extLst>
                <a:ext uri="{FF2B5EF4-FFF2-40B4-BE49-F238E27FC236}">
                  <a16:creationId xmlns:a16="http://schemas.microsoft.com/office/drawing/2014/main" id="{D95A5883-7D59-ACA1-07D2-81B354837777}"/>
                </a:ext>
              </a:extLst>
            </p:cNvPr>
            <p:cNvSpPr/>
            <p:nvPr/>
          </p:nvSpPr>
          <p:spPr>
            <a:xfrm>
              <a:off x="13303848" y="14549285"/>
              <a:ext cx="1626114" cy="1626114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glow rad="762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C68F2FFD-A8BE-DF7C-D506-F1D80AA9529A}"/>
                </a:ext>
              </a:extLst>
            </p:cNvPr>
            <p:cNvSpPr/>
            <p:nvPr/>
          </p:nvSpPr>
          <p:spPr>
            <a:xfrm>
              <a:off x="13631155" y="14269889"/>
              <a:ext cx="1002539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22225">
                    <a:noFill/>
                    <a:prstDash val="solid"/>
                  </a:ln>
                  <a:solidFill>
                    <a:schemeClr val="bg1">
                      <a:lumMod val="50000"/>
                    </a:schemeClr>
                  </a:solidFill>
                  <a:effectLst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9083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160</Words>
  <Application>Microsoft Office PowerPoint</Application>
  <PresentationFormat>Widescreen</PresentationFormat>
  <Paragraphs>160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 Dao</dc:creator>
  <cp:lastModifiedBy>Hai Dao</cp:lastModifiedBy>
  <cp:revision>3</cp:revision>
  <dcterms:created xsi:type="dcterms:W3CDTF">2024-01-30T19:43:45Z</dcterms:created>
  <dcterms:modified xsi:type="dcterms:W3CDTF">2024-03-24T20:56:01Z</dcterms:modified>
</cp:coreProperties>
</file>