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A28D5B"/>
    <a:srgbClr val="FFFFFF"/>
    <a:srgbClr val="6AA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100" d="100"/>
          <a:sy n="100" d="100"/>
        </p:scale>
        <p:origin x="-8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5C9-4988-DBCF-9F20-112DB7BC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5A72-9465-081A-3E80-3FFDBCFB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AED0-59F0-0A22-4638-1E8C129F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24A0-E8CD-FAF1-298C-617E9393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5AC7-BFE3-09DF-AD2D-CDA5BC7A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9E11-2F4D-B2C9-64FB-2D331CBB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33429-ECF2-BACA-FB51-9C2E2625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D6FF-7954-D0C8-A080-80743AF3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935D-553A-04CE-BCC9-26388B78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29FC-432C-8A9B-F78E-2411A41E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CCAF3-8E9A-05AD-D748-6ABF8BC38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7E39-522D-A786-1284-E95713B9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F139-5667-D46B-EE73-31ACA6E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5F19-4E3A-E482-976B-910C7B6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1919-C778-9F16-838C-A4FD32DC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F136-76C2-41C0-717F-F22D758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231A-8E8C-A5F9-11B4-D5D0F96F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EE43-6E48-BAE0-0EA8-7FFC0293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1796-A784-8511-2661-B073F92E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FBA9-6808-2B13-0BBB-E8AC3F3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4F4-D4A7-8F74-AAF2-F1FFDF4F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E9E4-4A3A-6AEA-E868-493F05A9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87F3-C1E4-8F9F-F400-71F8531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2C98-4855-0247-BD19-A5C59C38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5575-2A00-58FE-FED8-3BC13DE6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EAA8-9198-584C-F840-28D970A0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00F-4FC5-32BF-2411-FC837812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4DF6-D698-C0D9-6891-42AC4CE6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FB2AB-0B85-19BB-78A6-FB97BD1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C253-425E-660F-8AC2-5777D2DF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8A9C3-39DD-6024-C225-E5D6B8AC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C3AE-CED7-7A1C-3988-0E4D47A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5A59-D1F7-78E6-C1D3-C2C96F50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D215B-3491-596A-5BC4-90A9EF49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B12E0-1920-0698-6374-34E3E6AB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B0B0-3C77-29D4-FB4B-C34DFF47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D39-4495-959F-CA85-6B6DD69C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0BDF-6CDE-D80B-B64F-101097BD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B6A39-7F13-6D90-6048-63DABAE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0DB-3A6D-9D3B-C278-9DDB1220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12291-75CF-9B8F-8DE5-1579F0D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8976C-146A-A30E-42A6-6B1D4A6F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34D4-0F4F-1E5E-AB89-A610DC3E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46ABC-7B37-5A6A-A38B-248CB71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59197-0DBD-777C-E45E-5C28B5A7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4649C-B63A-07B1-2522-20B87053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F6E4-12C7-1A99-DDD4-8ED1B648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5CF9-DC92-90A1-6EA9-16DF62FD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BE365-6733-5321-E5E3-9D59529D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074B-25E7-EA3D-4E14-E521F157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DBC4C-8542-9AD5-3A0D-D2892FD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1D62-9F5B-BA83-AFAC-33DC480A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43A-17B3-8D73-8D5A-94E60E6F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A9732-DBA4-C2B7-D359-2ED4E4117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93722-272B-4173-63FF-F4C49FD9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4BE9-CF90-AF81-2249-D7DD7BD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5B20-1911-468E-5C90-A46B13C0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C09D-73E4-25BB-7B1E-E56E0032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F6699-CBBF-6066-7BF2-575445A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D203C-66D5-815B-4695-0576B64C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D593-AC06-F937-4005-C1BA87E9D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5A7F6-4217-4518-86C3-347B71CD8A6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CE-00C3-4335-6CE4-38FB351D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8405-1626-B7FF-1F7C-9B6322AC8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873F5-D25E-4AFE-9198-9367CE3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953068E-4A51-6A43-0904-55FE7FA18B8D}"/>
              </a:ext>
            </a:extLst>
          </p:cNvPr>
          <p:cNvGrpSpPr/>
          <p:nvPr/>
        </p:nvGrpSpPr>
        <p:grpSpPr>
          <a:xfrm>
            <a:off x="3584621" y="1086103"/>
            <a:ext cx="711200" cy="923330"/>
            <a:chOff x="3584621" y="1086103"/>
            <a:chExt cx="711200" cy="92333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CFF99A-5762-9C15-814B-84D1AB5D6002}"/>
                </a:ext>
              </a:extLst>
            </p:cNvPr>
            <p:cNvSpPr/>
            <p:nvPr/>
          </p:nvSpPr>
          <p:spPr>
            <a:xfrm>
              <a:off x="3584621" y="1192168"/>
              <a:ext cx="711200" cy="711200"/>
            </a:xfrm>
            <a:prstGeom prst="roundRect">
              <a:avLst/>
            </a:prstGeom>
            <a:solidFill>
              <a:srgbClr val="6AAA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364A7-BF7A-2C9C-B358-C4882ACB264E}"/>
                </a:ext>
              </a:extLst>
            </p:cNvPr>
            <p:cNvSpPr/>
            <p:nvPr/>
          </p:nvSpPr>
          <p:spPr>
            <a:xfrm>
              <a:off x="3669954" y="1086103"/>
              <a:ext cx="5405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3C2003-8C5F-4ECD-9875-D3951FDD5AE4}"/>
              </a:ext>
            </a:extLst>
          </p:cNvPr>
          <p:cNvGrpSpPr/>
          <p:nvPr/>
        </p:nvGrpSpPr>
        <p:grpSpPr>
          <a:xfrm>
            <a:off x="4316145" y="1086103"/>
            <a:ext cx="711200" cy="923330"/>
            <a:chOff x="4315464" y="1086103"/>
            <a:chExt cx="711200" cy="92333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F8B515-7A96-FC00-4B81-28F8F247BEA6}"/>
                </a:ext>
              </a:extLst>
            </p:cNvPr>
            <p:cNvSpPr/>
            <p:nvPr/>
          </p:nvSpPr>
          <p:spPr>
            <a:xfrm>
              <a:off x="4315464" y="1192168"/>
              <a:ext cx="711200" cy="711200"/>
            </a:xfrm>
            <a:prstGeom prst="roundRect">
              <a:avLst/>
            </a:prstGeom>
            <a:solidFill>
              <a:srgbClr val="A28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6AE798-4C27-3B74-BCF0-2D83A943BC19}"/>
                </a:ext>
              </a:extLst>
            </p:cNvPr>
            <p:cNvSpPr/>
            <p:nvPr/>
          </p:nvSpPr>
          <p:spPr>
            <a:xfrm>
              <a:off x="4376752" y="1086103"/>
              <a:ext cx="5886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endPara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BB2EEC-43FF-372F-76DB-C8A8A64BF539}"/>
              </a:ext>
            </a:extLst>
          </p:cNvPr>
          <p:cNvGrpSpPr/>
          <p:nvPr/>
        </p:nvGrpSpPr>
        <p:grpSpPr>
          <a:xfrm>
            <a:off x="5051028" y="1086103"/>
            <a:ext cx="711200" cy="923330"/>
            <a:chOff x="5046988" y="1086103"/>
            <a:chExt cx="711200" cy="92333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E0483D7-111E-0120-86D3-3F3C9F91B61C}"/>
                </a:ext>
              </a:extLst>
            </p:cNvPr>
            <p:cNvSpPr/>
            <p:nvPr/>
          </p:nvSpPr>
          <p:spPr>
            <a:xfrm>
              <a:off x="5046988" y="1192168"/>
              <a:ext cx="711200" cy="711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2475E-2A69-46A3-B093-6717341054DA}"/>
                </a:ext>
              </a:extLst>
            </p:cNvPr>
            <p:cNvSpPr/>
            <p:nvPr/>
          </p:nvSpPr>
          <p:spPr>
            <a:xfrm>
              <a:off x="5062591" y="1086103"/>
              <a:ext cx="6799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</a:t>
              </a:r>
              <a:endPara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7EF7D-D40A-5392-42BF-0E557ECBCA8B}"/>
              </a:ext>
            </a:extLst>
          </p:cNvPr>
          <p:cNvGrpSpPr/>
          <p:nvPr/>
        </p:nvGrpSpPr>
        <p:grpSpPr>
          <a:xfrm>
            <a:off x="5787248" y="1086103"/>
            <a:ext cx="711200" cy="923330"/>
            <a:chOff x="5777831" y="1086103"/>
            <a:chExt cx="711200" cy="92333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0C2FAF3-95AC-2616-70D4-729126A07DC3}"/>
                </a:ext>
              </a:extLst>
            </p:cNvPr>
            <p:cNvSpPr/>
            <p:nvPr/>
          </p:nvSpPr>
          <p:spPr>
            <a:xfrm>
              <a:off x="5777831" y="1192168"/>
              <a:ext cx="711200" cy="711200"/>
            </a:xfrm>
            <a:prstGeom prst="roundRect">
              <a:avLst/>
            </a:prstGeom>
            <a:solidFill>
              <a:srgbClr val="6AAA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86DBBF-1EA3-414A-2000-51F0FA0AD977}"/>
                </a:ext>
              </a:extLst>
            </p:cNvPr>
            <p:cNvSpPr/>
            <p:nvPr/>
          </p:nvSpPr>
          <p:spPr>
            <a:xfrm>
              <a:off x="5785419" y="1086103"/>
              <a:ext cx="6960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6A7B5D-805C-F25B-7715-56664B5A8FAD}"/>
              </a:ext>
            </a:extLst>
          </p:cNvPr>
          <p:cNvGrpSpPr/>
          <p:nvPr/>
        </p:nvGrpSpPr>
        <p:grpSpPr>
          <a:xfrm>
            <a:off x="6521117" y="1086103"/>
            <a:ext cx="711200" cy="923330"/>
            <a:chOff x="6709090" y="1086103"/>
            <a:chExt cx="711200" cy="92333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C4A4CD-EC81-21A9-0081-807EF1D8C694}"/>
                </a:ext>
              </a:extLst>
            </p:cNvPr>
            <p:cNvSpPr/>
            <p:nvPr/>
          </p:nvSpPr>
          <p:spPr>
            <a:xfrm>
              <a:off x="6709090" y="1192168"/>
              <a:ext cx="711200" cy="711200"/>
            </a:xfrm>
            <a:prstGeom prst="roundRect">
              <a:avLst/>
            </a:prstGeom>
            <a:solidFill>
              <a:srgbClr val="A28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E7EC61-096C-6D33-99E1-AAEA85FA416F}"/>
                </a:ext>
              </a:extLst>
            </p:cNvPr>
            <p:cNvSpPr/>
            <p:nvPr/>
          </p:nvSpPr>
          <p:spPr>
            <a:xfrm>
              <a:off x="6724693" y="1086103"/>
              <a:ext cx="6799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137853-EDA7-B7B5-CCA6-58D74ACE45DE}"/>
              </a:ext>
            </a:extLst>
          </p:cNvPr>
          <p:cNvSpPr/>
          <p:nvPr/>
        </p:nvSpPr>
        <p:spPr>
          <a:xfrm>
            <a:off x="7252177" y="1192168"/>
            <a:ext cx="711200" cy="711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B415BB-D940-8362-A216-60F2B60A06C6}"/>
              </a:ext>
            </a:extLst>
          </p:cNvPr>
          <p:cNvSpPr/>
          <p:nvPr/>
        </p:nvSpPr>
        <p:spPr>
          <a:xfrm>
            <a:off x="7335106" y="1086103"/>
            <a:ext cx="545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2F708A-86E9-3D54-C373-739033CA4BB2}"/>
              </a:ext>
            </a:extLst>
          </p:cNvPr>
          <p:cNvSpPr/>
          <p:nvPr/>
        </p:nvSpPr>
        <p:spPr>
          <a:xfrm>
            <a:off x="7983434" y="1192168"/>
            <a:ext cx="711200" cy="711200"/>
          </a:xfrm>
          <a:prstGeom prst="roundRect">
            <a:avLst/>
          </a:prstGeom>
          <a:solidFill>
            <a:srgbClr val="6AAA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56FB8-403C-547E-A74F-0DE1EC083B7D}"/>
              </a:ext>
            </a:extLst>
          </p:cNvPr>
          <p:cNvSpPr/>
          <p:nvPr/>
        </p:nvSpPr>
        <p:spPr>
          <a:xfrm>
            <a:off x="8044722" y="1086103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0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Dao</dc:creator>
  <cp:lastModifiedBy>Hai Dao</cp:lastModifiedBy>
  <cp:revision>1</cp:revision>
  <dcterms:created xsi:type="dcterms:W3CDTF">2024-01-30T19:43:45Z</dcterms:created>
  <dcterms:modified xsi:type="dcterms:W3CDTF">2024-01-30T20:36:06Z</dcterms:modified>
</cp:coreProperties>
</file>