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71" d="100"/>
          <a:sy n="71" d="100"/>
        </p:scale>
        <p:origin x="22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AA6D-F0D5-9B2E-D575-4E1F171E0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C3136-F5DE-58C2-CC9B-84F2BA558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3D83-05F0-A0EE-3219-A38F237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2B44-F43D-A7D6-34D8-D3D4D596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98D2-DF1F-17A0-9AA4-8BDE827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02E2-09AD-B94F-BE71-B8D8E8D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34AA1-8B7F-5FC2-5A39-3B3E696E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F8F5-44D3-B689-AE09-D8C1F398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87BA-1EC7-A172-A8DA-522B6A5B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F89D-D918-DA62-8EA1-76FAE1D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F3F8C-A734-2B8C-2553-B14359022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D0FB-51B1-7739-171A-AE0C9E38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0CA7-F641-CDA6-F626-8339467C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1EB0-1EFF-5CDA-49EF-7C5F0063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94C7-60BF-D1D2-9C64-3D1A5E5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E27F-DF46-CD82-A79C-78322D71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B14D-0592-80DC-61D2-8AF9672D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251E-E5E6-DA86-DA60-CCB928C2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0045-297D-960B-B124-F6CEC40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BAB7B-F6E0-8C2F-DF58-CA323DA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49F2-6679-9FA0-96DF-EC9379AD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E58A-A85A-29E3-1B8B-A15984BA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5ACB-3D86-0637-03C7-2A8B7FA9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F532-1D1A-7AC2-8FF1-578DD405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2662-A8B0-C834-2D65-36972DAE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49D2-CCC5-BC48-DB08-39AAF040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2781-BFC1-5EA8-A096-89B9FEE30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B30C-FBCF-51F2-360C-983D8F6B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1862-4933-DECF-EB22-054FF854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95FB-81B5-FA28-6185-36FA3EA1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6923-FB56-6519-8734-3208DD3E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E56B-640D-43A1-7088-B92ADEE6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8970-3354-186E-71D4-EBA20BE2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E707-0293-542F-7BA6-42CDFFCA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A0453-9BA8-0BDC-19E4-EA697C4B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31085-6A55-C0B6-A485-B91C6C6B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A383-92F2-E51E-761A-D1079342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5DB0F-0A14-C469-D990-0512F07F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02AA6-2C68-371F-8C32-E6249573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5ACE-E97A-611C-07B0-CCB507A4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6120A-39BD-EBC2-B5C1-377D7BAD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EED36-E0AE-98A3-1C0D-16114765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752CF-950C-8537-68FA-DE0AA356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CEE50-53ED-E891-C887-3049BE40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79D18-E143-3C5F-9F48-D458B72F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BEDC-1AFD-4C1B-5177-B332BF5D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FE6A-D091-48A0-A40D-E6467A82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7F2D-65C1-06DC-07A2-BA0878CF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57D8-CFB4-C8FF-6161-FED741C03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66D1-05B3-A647-7F29-8CAD81E4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182BA-0A7F-E2D0-FEFF-A6170397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8DBD-136A-A380-A846-0F07A7EF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A81E-D1F6-68B7-F634-9230DD4B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25AF-568F-2112-DAC0-D2CC8777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BB09C-44B5-21D8-5C13-E3526C3C9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8306-47F2-D6AF-C9C0-694CFC67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5DF1-C713-1F43-6084-40F99158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D5000-3F48-AD1E-9CFA-EE20DF46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DF273-CA66-6C29-5291-8A374A15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BCE3-054D-9339-D8C6-702DEEF8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5AFB-0AD6-739A-D871-6C1A308E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C1F2-1C96-459F-AFDE-77FE30B079C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C924-996D-859A-E5E7-8D11866F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4F29-7BA5-3571-9C86-B83E75F7D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2E6E-629F-468D-A720-58E93F9A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7BD053D-0C13-C721-ED72-874C5F0C7463}"/>
              </a:ext>
            </a:extLst>
          </p:cNvPr>
          <p:cNvGrpSpPr/>
          <p:nvPr/>
        </p:nvGrpSpPr>
        <p:grpSpPr>
          <a:xfrm>
            <a:off x="8392748" y="1131878"/>
            <a:ext cx="2014335" cy="2014336"/>
            <a:chOff x="6990015" y="1714319"/>
            <a:chExt cx="2014335" cy="20143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304B0E-C48B-F84C-5715-694279F82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4370" y="2374366"/>
              <a:ext cx="1005624" cy="1054634"/>
            </a:xfrm>
            <a:prstGeom prst="rect">
              <a:avLst/>
            </a:prstGeom>
          </p:spPr>
        </p:pic>
        <p:pic>
          <p:nvPicPr>
            <p:cNvPr id="13" name="Picture 12" descr="A purple shield with wings&#10;&#10;Description automatically generated">
              <a:extLst>
                <a:ext uri="{FF2B5EF4-FFF2-40B4-BE49-F238E27FC236}">
                  <a16:creationId xmlns:a16="http://schemas.microsoft.com/office/drawing/2014/main" id="{15F99A89-DFB2-7E0F-B11C-8EAD9D69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15" y="1714319"/>
              <a:ext cx="2014335" cy="201433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DDA8F5-6310-9B95-D3C4-EB3F898DCA21}"/>
              </a:ext>
            </a:extLst>
          </p:cNvPr>
          <p:cNvGrpSpPr/>
          <p:nvPr/>
        </p:nvGrpSpPr>
        <p:grpSpPr>
          <a:xfrm>
            <a:off x="7617690" y="3429000"/>
            <a:ext cx="2014335" cy="2014336"/>
            <a:chOff x="4831835" y="2305990"/>
            <a:chExt cx="2014335" cy="20143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5FD2B9-F7E6-8A32-6A0A-91C00F17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7686" y="2913431"/>
              <a:ext cx="1476375" cy="1247775"/>
            </a:xfrm>
            <a:prstGeom prst="rect">
              <a:avLst/>
            </a:prstGeom>
          </p:spPr>
        </p:pic>
        <p:pic>
          <p:nvPicPr>
            <p:cNvPr id="9" name="Picture 8" descr="A purple shield with wings&#10;&#10;Description automatically generated">
              <a:extLst>
                <a:ext uri="{FF2B5EF4-FFF2-40B4-BE49-F238E27FC236}">
                  <a16:creationId xmlns:a16="http://schemas.microsoft.com/office/drawing/2014/main" id="{1618B590-0FB1-E0AB-4CC3-802BC726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35" y="2305990"/>
              <a:ext cx="2014335" cy="2014336"/>
            </a:xfrm>
            <a:prstGeom prst="rect">
              <a:avLst/>
            </a:prstGeom>
          </p:spPr>
        </p:pic>
        <p:sp>
          <p:nvSpPr>
            <p:cNvPr id="15" name="AutoShape 8" descr="537,330 Tree Stock Illustrations | Depositphotos">
              <a:extLst>
                <a:ext uri="{FF2B5EF4-FFF2-40B4-BE49-F238E27FC236}">
                  <a16:creationId xmlns:a16="http://schemas.microsoft.com/office/drawing/2014/main" id="{450024A2-8032-9DE8-9EE9-3D79C09997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8682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purple shield with wings&#10;&#10;Description automatically generated">
            <a:extLst>
              <a:ext uri="{FF2B5EF4-FFF2-40B4-BE49-F238E27FC236}">
                <a16:creationId xmlns:a16="http://schemas.microsoft.com/office/drawing/2014/main" id="{2B46665C-5CCB-E842-C2E0-0F93F4351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73" y="4419285"/>
            <a:ext cx="2014335" cy="2014336"/>
          </a:xfrm>
          <a:prstGeom prst="rect">
            <a:avLst/>
          </a:prstGeom>
        </p:spPr>
      </p:pic>
      <p:pic>
        <p:nvPicPr>
          <p:cNvPr id="23" name="Picture 22" descr="A purple shield with wings&#10;&#10;Description automatically generated">
            <a:extLst>
              <a:ext uri="{FF2B5EF4-FFF2-40B4-BE49-F238E27FC236}">
                <a16:creationId xmlns:a16="http://schemas.microsoft.com/office/drawing/2014/main" id="{1AE8A27D-BE1E-74EC-D6CA-E7BD597D6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4" y="4419285"/>
            <a:ext cx="2014335" cy="2014336"/>
          </a:xfrm>
          <a:prstGeom prst="rect">
            <a:avLst/>
          </a:prstGeom>
        </p:spPr>
      </p:pic>
      <p:pic>
        <p:nvPicPr>
          <p:cNvPr id="24" name="Picture 23" descr="A purple shield with wings&#10;&#10;Description automatically generated">
            <a:extLst>
              <a:ext uri="{FF2B5EF4-FFF2-40B4-BE49-F238E27FC236}">
                <a16:creationId xmlns:a16="http://schemas.microsoft.com/office/drawing/2014/main" id="{5BA5B056-C81D-03A8-F520-7E90F5365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73" y="144399"/>
            <a:ext cx="2014335" cy="2014336"/>
          </a:xfrm>
          <a:prstGeom prst="rect">
            <a:avLst/>
          </a:prstGeom>
        </p:spPr>
      </p:pic>
      <p:pic>
        <p:nvPicPr>
          <p:cNvPr id="25" name="Picture 24" descr="A purple shield with wings&#10;&#10;Description automatically generated">
            <a:extLst>
              <a:ext uri="{FF2B5EF4-FFF2-40B4-BE49-F238E27FC236}">
                <a16:creationId xmlns:a16="http://schemas.microsoft.com/office/drawing/2014/main" id="{12ED8C0D-82BD-BABB-2AB8-DF40D611B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3" y="124710"/>
            <a:ext cx="2014335" cy="2014336"/>
          </a:xfrm>
          <a:prstGeom prst="rect">
            <a:avLst/>
          </a:prstGeom>
        </p:spPr>
      </p:pic>
      <p:pic>
        <p:nvPicPr>
          <p:cNvPr id="27" name="Picture 26" descr="A purple shield with wings&#10;&#10;Description automatically generated">
            <a:extLst>
              <a:ext uri="{FF2B5EF4-FFF2-40B4-BE49-F238E27FC236}">
                <a16:creationId xmlns:a16="http://schemas.microsoft.com/office/drawing/2014/main" id="{681126C1-FB26-0F6F-5452-22EA2AA1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1" y="4419285"/>
            <a:ext cx="2014335" cy="2014336"/>
          </a:xfrm>
          <a:prstGeom prst="rect">
            <a:avLst/>
          </a:prstGeom>
        </p:spPr>
      </p:pic>
      <p:pic>
        <p:nvPicPr>
          <p:cNvPr id="29" name="Picture 28" descr="A purple shield with wings&#10;&#10;Description automatically generated">
            <a:extLst>
              <a:ext uri="{FF2B5EF4-FFF2-40B4-BE49-F238E27FC236}">
                <a16:creationId xmlns:a16="http://schemas.microsoft.com/office/drawing/2014/main" id="{69CF8FDA-5ECA-2BED-E20E-B8300EE8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1" y="144399"/>
            <a:ext cx="2014335" cy="201433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322D7B6-7636-F397-9355-DFD3E2F42308}"/>
              </a:ext>
            </a:extLst>
          </p:cNvPr>
          <p:cNvGrpSpPr/>
          <p:nvPr/>
        </p:nvGrpSpPr>
        <p:grpSpPr>
          <a:xfrm>
            <a:off x="4210427" y="2404949"/>
            <a:ext cx="2014335" cy="2014336"/>
            <a:chOff x="418130" y="2305990"/>
            <a:chExt cx="2014335" cy="201433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0721C2-1664-8AC5-66FF-753D7617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5226" y="3119718"/>
              <a:ext cx="612303" cy="1041488"/>
            </a:xfrm>
            <a:prstGeom prst="rect">
              <a:avLst/>
            </a:prstGeom>
          </p:spPr>
        </p:pic>
        <p:pic>
          <p:nvPicPr>
            <p:cNvPr id="28" name="Picture 27" descr="A purple shield with wings&#10;&#10;Description automatically generated">
              <a:extLst>
                <a:ext uri="{FF2B5EF4-FFF2-40B4-BE49-F238E27FC236}">
                  <a16:creationId xmlns:a16="http://schemas.microsoft.com/office/drawing/2014/main" id="{6FF1548A-765A-268A-B191-B5D97963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30" y="2305990"/>
              <a:ext cx="2014335" cy="2014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5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71E-F54C-431E-1C8E-39CC51E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1C0E-7371-A243-B4D2-37A7FD9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Dao</dc:creator>
  <cp:lastModifiedBy>Hai Dao</cp:lastModifiedBy>
  <cp:revision>3</cp:revision>
  <dcterms:created xsi:type="dcterms:W3CDTF">2023-12-30T20:31:17Z</dcterms:created>
  <dcterms:modified xsi:type="dcterms:W3CDTF">2023-12-31T03:22:05Z</dcterms:modified>
</cp:coreProperties>
</file>