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13"/>
  </p:notesMasterIdLst>
  <p:sldIdLst>
    <p:sldId id="256" r:id="rId2"/>
    <p:sldId id="265" r:id="rId3"/>
    <p:sldId id="266" r:id="rId4"/>
    <p:sldId id="257" r:id="rId5"/>
    <p:sldId id="262" r:id="rId6"/>
    <p:sldId id="258" r:id="rId7"/>
    <p:sldId id="259" r:id="rId8"/>
    <p:sldId id="260" r:id="rId9"/>
    <p:sldId id="261" r:id="rId10"/>
    <p:sldId id="264"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035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DA0417-0D83-47AA-A4C5-471A91BCADA3}" v="1311" dt="2023-12-02T19:26:43.1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idar Ali" userId="0cdb370a11fffd42" providerId="LiveId" clId="{4BDA0417-0D83-47AA-A4C5-471A91BCADA3}"/>
    <pc:docChg chg="undo custSel addSld delSld modSld sldOrd modMainMaster addSection delSection modSection">
      <pc:chgData name="Haidar Ali" userId="0cdb370a11fffd42" providerId="LiveId" clId="{4BDA0417-0D83-47AA-A4C5-471A91BCADA3}" dt="2023-12-02T19:26:43.193" v="9397"/>
      <pc:docMkLst>
        <pc:docMk/>
      </pc:docMkLst>
      <pc:sldChg chg="addSp delSp modSp mod modTransition delAnim modAnim modNotesTx">
        <pc:chgData name="Haidar Ali" userId="0cdb370a11fffd42" providerId="LiveId" clId="{4BDA0417-0D83-47AA-A4C5-471A91BCADA3}" dt="2023-12-02T19:26:43.193" v="9397"/>
        <pc:sldMkLst>
          <pc:docMk/>
          <pc:sldMk cId="765535825" sldId="256"/>
        </pc:sldMkLst>
        <pc:spChg chg="mod">
          <ac:chgData name="Haidar Ali" userId="0cdb370a11fffd42" providerId="LiveId" clId="{4BDA0417-0D83-47AA-A4C5-471A91BCADA3}" dt="2023-11-29T23:24:55.792" v="920" actId="20577"/>
          <ac:spMkLst>
            <pc:docMk/>
            <pc:sldMk cId="765535825" sldId="256"/>
            <ac:spMk id="3" creationId="{A4F467A1-BCE1-6C4E-5B1F-D0BEEF87A3B6}"/>
          </ac:spMkLst>
        </pc:spChg>
        <pc:picChg chg="add mod">
          <ac:chgData name="Haidar Ali" userId="0cdb370a11fffd42" providerId="LiveId" clId="{4BDA0417-0D83-47AA-A4C5-471A91BCADA3}" dt="2023-12-01T21:45:40.980" v="8517"/>
          <ac:picMkLst>
            <pc:docMk/>
            <pc:sldMk cId="765535825" sldId="256"/>
            <ac:picMk id="12" creationId="{DCA66C82-8F9E-07F0-4A45-4688A1184917}"/>
          </ac:picMkLst>
        </pc:picChg>
        <pc:picChg chg="add del mod">
          <ac:chgData name="Haidar Ali" userId="0cdb370a11fffd42" providerId="LiveId" clId="{4BDA0417-0D83-47AA-A4C5-471A91BCADA3}" dt="2023-12-01T23:12:58.562" v="9395"/>
          <ac:picMkLst>
            <pc:docMk/>
            <pc:sldMk cId="765535825" sldId="256"/>
            <ac:picMk id="20" creationId="{A80EBFA4-38FC-F70E-283A-0BA6B84A81E7}"/>
          </ac:picMkLst>
        </pc:picChg>
        <pc:picChg chg="add del mod">
          <ac:chgData name="Haidar Ali" userId="0cdb370a11fffd42" providerId="LiveId" clId="{4BDA0417-0D83-47AA-A4C5-471A91BCADA3}" dt="2023-12-01T23:12:04.606" v="9394" actId="478"/>
          <ac:picMkLst>
            <pc:docMk/>
            <pc:sldMk cId="765535825" sldId="256"/>
            <ac:picMk id="51" creationId="{3A686FD6-4CCD-7B1D-32DD-83F5089F756F}"/>
          </ac:picMkLst>
        </pc:picChg>
        <pc:picChg chg="add del mod">
          <ac:chgData name="Haidar Ali" userId="0cdb370a11fffd42" providerId="LiveId" clId="{4BDA0417-0D83-47AA-A4C5-471A91BCADA3}" dt="2023-12-02T19:26:43.193" v="9397"/>
          <ac:picMkLst>
            <pc:docMk/>
            <pc:sldMk cId="765535825" sldId="256"/>
            <ac:picMk id="60" creationId="{C014BC03-FF20-C57F-5857-A4520FF4D411}"/>
          </ac:picMkLst>
        </pc:picChg>
        <pc:inkChg chg="add del">
          <ac:chgData name="Haidar Ali" userId="0cdb370a11fffd42" providerId="LiveId" clId="{4BDA0417-0D83-47AA-A4C5-471A91BCADA3}" dt="2023-12-01T22:38:29.725" v="9392" actId="478"/>
          <ac:inkMkLst>
            <pc:docMk/>
            <pc:sldMk cId="765535825" sldId="256"/>
            <ac:inkMk id="15" creationId="{D68D777B-A3E0-4E07-D6D3-5B696FC79A5A}"/>
          </ac:inkMkLst>
        </pc:inkChg>
      </pc:sldChg>
      <pc:sldChg chg="addSp delSp modSp mod ord modTransition modAnim">
        <pc:chgData name="Haidar Ali" userId="0cdb370a11fffd42" providerId="LiveId" clId="{4BDA0417-0D83-47AA-A4C5-471A91BCADA3}" dt="2023-12-02T19:26:43.193" v="9397"/>
        <pc:sldMkLst>
          <pc:docMk/>
          <pc:sldMk cId="3606231267" sldId="257"/>
        </pc:sldMkLst>
        <pc:spChg chg="mod">
          <ac:chgData name="Haidar Ali" userId="0cdb370a11fffd42" providerId="LiveId" clId="{4BDA0417-0D83-47AA-A4C5-471A91BCADA3}" dt="2023-11-30T04:06:07.527" v="5004" actId="1076"/>
          <ac:spMkLst>
            <pc:docMk/>
            <pc:sldMk cId="3606231267" sldId="257"/>
            <ac:spMk id="7" creationId="{BB382D7D-3200-216B-1514-0CE1C246F282}"/>
          </ac:spMkLst>
        </pc:spChg>
        <pc:spChg chg="add del mod">
          <ac:chgData name="Haidar Ali" userId="0cdb370a11fffd42" providerId="LiveId" clId="{4BDA0417-0D83-47AA-A4C5-471A91BCADA3}" dt="2023-11-30T04:05:44.103" v="5001" actId="404"/>
          <ac:spMkLst>
            <pc:docMk/>
            <pc:sldMk cId="3606231267" sldId="257"/>
            <ac:spMk id="8" creationId="{1CF61FD8-8D1C-F5AA-E58D-AB984D93B80F}"/>
          </ac:spMkLst>
        </pc:spChg>
        <pc:spChg chg="add mod">
          <ac:chgData name="Haidar Ali" userId="0cdb370a11fffd42" providerId="LiveId" clId="{4BDA0417-0D83-47AA-A4C5-471A91BCADA3}" dt="2023-12-01T04:11:34.612" v="8457" actId="571"/>
          <ac:spMkLst>
            <pc:docMk/>
            <pc:sldMk cId="3606231267" sldId="257"/>
            <ac:spMk id="9" creationId="{FF508BEF-AF98-F81A-6404-D261F3521C63}"/>
          </ac:spMkLst>
        </pc:spChg>
        <pc:picChg chg="add mod">
          <ac:chgData name="Haidar Ali" userId="0cdb370a11fffd42" providerId="LiveId" clId="{4BDA0417-0D83-47AA-A4C5-471A91BCADA3}" dt="2023-12-01T04:11:34.612" v="8457" actId="571"/>
          <ac:picMkLst>
            <pc:docMk/>
            <pc:sldMk cId="3606231267" sldId="257"/>
            <ac:picMk id="2" creationId="{0C6C4EA9-E769-0F80-1F5B-A59D7D2D0933}"/>
          </ac:picMkLst>
        </pc:picChg>
        <pc:picChg chg="add mod">
          <ac:chgData name="Haidar Ali" userId="0cdb370a11fffd42" providerId="LiveId" clId="{4BDA0417-0D83-47AA-A4C5-471A91BCADA3}" dt="2023-11-30T03:57:46.193" v="4912" actId="1076"/>
          <ac:picMkLst>
            <pc:docMk/>
            <pc:sldMk cId="3606231267" sldId="257"/>
            <ac:picMk id="3" creationId="{4679CE4A-8238-E9B9-7B82-5693A9FD3D99}"/>
          </ac:picMkLst>
        </pc:picChg>
        <pc:picChg chg="add mod">
          <ac:chgData name="Haidar Ali" userId="0cdb370a11fffd42" providerId="LiveId" clId="{4BDA0417-0D83-47AA-A4C5-471A91BCADA3}" dt="2023-11-30T03:57:49.836" v="4913" actId="1076"/>
          <ac:picMkLst>
            <pc:docMk/>
            <pc:sldMk cId="3606231267" sldId="257"/>
            <ac:picMk id="4" creationId="{5A9E6E8A-21BD-9525-7AE8-A12EECFE66D7}"/>
          </ac:picMkLst>
        </pc:picChg>
        <pc:picChg chg="mod">
          <ac:chgData name="Haidar Ali" userId="0cdb370a11fffd42" providerId="LiveId" clId="{4BDA0417-0D83-47AA-A4C5-471A91BCADA3}" dt="2023-12-01T04:10:45.488" v="8454" actId="1076"/>
          <ac:picMkLst>
            <pc:docMk/>
            <pc:sldMk cId="3606231267" sldId="257"/>
            <ac:picMk id="5" creationId="{93B8F9FD-1D7A-B1CB-3E9C-981000788662}"/>
          </ac:picMkLst>
        </pc:picChg>
        <pc:picChg chg="add mod">
          <ac:chgData name="Haidar Ali" userId="0cdb370a11fffd42" providerId="LiveId" clId="{4BDA0417-0D83-47AA-A4C5-471A91BCADA3}" dt="2023-11-30T03:57:53.380" v="4914" actId="1076"/>
          <ac:picMkLst>
            <pc:docMk/>
            <pc:sldMk cId="3606231267" sldId="257"/>
            <ac:picMk id="6" creationId="{4A526235-C257-F209-34C9-48CECDC20A00}"/>
          </ac:picMkLst>
        </pc:picChg>
        <pc:picChg chg="add mod">
          <ac:chgData name="Haidar Ali" userId="0cdb370a11fffd42" providerId="LiveId" clId="{4BDA0417-0D83-47AA-A4C5-471A91BCADA3}" dt="2023-12-01T04:11:34.612" v="8457" actId="571"/>
          <ac:picMkLst>
            <pc:docMk/>
            <pc:sldMk cId="3606231267" sldId="257"/>
            <ac:picMk id="10" creationId="{1063C4FE-2D7F-AB3A-6A34-BFE249B36898}"/>
          </ac:picMkLst>
        </pc:picChg>
        <pc:picChg chg="add del mod">
          <ac:chgData name="Haidar Ali" userId="0cdb370a11fffd42" providerId="LiveId" clId="{4BDA0417-0D83-47AA-A4C5-471A91BCADA3}" dt="2023-12-01T23:12:58.562" v="9395"/>
          <ac:picMkLst>
            <pc:docMk/>
            <pc:sldMk cId="3606231267" sldId="257"/>
            <ac:picMk id="20" creationId="{DBCBC757-58B5-1C97-7E74-4E3D6AF4E38D}"/>
          </ac:picMkLst>
        </pc:picChg>
        <pc:picChg chg="add del mod">
          <ac:chgData name="Haidar Ali" userId="0cdb370a11fffd42" providerId="LiveId" clId="{4BDA0417-0D83-47AA-A4C5-471A91BCADA3}" dt="2023-12-02T19:26:43.193" v="9397"/>
          <ac:picMkLst>
            <pc:docMk/>
            <pc:sldMk cId="3606231267" sldId="257"/>
            <ac:picMk id="31" creationId="{C967F371-BD73-9CC6-D3F7-44C82368BE11}"/>
          </ac:picMkLst>
        </pc:picChg>
      </pc:sldChg>
      <pc:sldChg chg="addSp delSp modSp mod modTransition modAnim">
        <pc:chgData name="Haidar Ali" userId="0cdb370a11fffd42" providerId="LiveId" clId="{4BDA0417-0D83-47AA-A4C5-471A91BCADA3}" dt="2023-12-02T19:26:43.193" v="9397"/>
        <pc:sldMkLst>
          <pc:docMk/>
          <pc:sldMk cId="4270760708" sldId="258"/>
        </pc:sldMkLst>
        <pc:spChg chg="add mod">
          <ac:chgData name="Haidar Ali" userId="0cdb370a11fffd42" providerId="LiveId" clId="{4BDA0417-0D83-47AA-A4C5-471A91BCADA3}" dt="2023-11-30T04:15:07.031" v="5203" actId="207"/>
          <ac:spMkLst>
            <pc:docMk/>
            <pc:sldMk cId="4270760708" sldId="258"/>
            <ac:spMk id="2" creationId="{BC9029C7-637C-D687-96CA-C09D40797CC9}"/>
          </ac:spMkLst>
        </pc:spChg>
        <pc:spChg chg="add mod">
          <ac:chgData name="Haidar Ali" userId="0cdb370a11fffd42" providerId="LiveId" clId="{4BDA0417-0D83-47AA-A4C5-471A91BCADA3}" dt="2023-11-29T17:29:11.556" v="34" actId="14100"/>
          <ac:spMkLst>
            <pc:docMk/>
            <pc:sldMk cId="4270760708" sldId="258"/>
            <ac:spMk id="6" creationId="{79888613-5F03-03CE-D3AD-07F228BEFB27}"/>
          </ac:spMkLst>
        </pc:spChg>
        <pc:picChg chg="add mod">
          <ac:chgData name="Haidar Ali" userId="0cdb370a11fffd42" providerId="LiveId" clId="{4BDA0417-0D83-47AA-A4C5-471A91BCADA3}" dt="2023-11-30T03:56:02.800" v="4903" actId="1076"/>
          <ac:picMkLst>
            <pc:docMk/>
            <pc:sldMk cId="4270760708" sldId="258"/>
            <ac:picMk id="4" creationId="{8B0895BE-D763-DF6A-EF1F-E9DCC09B50E7}"/>
          </ac:picMkLst>
        </pc:picChg>
        <pc:picChg chg="add del mod">
          <ac:chgData name="Haidar Ali" userId="0cdb370a11fffd42" providerId="LiveId" clId="{4BDA0417-0D83-47AA-A4C5-471A91BCADA3}" dt="2023-11-30T03:57:07.252" v="4904" actId="21"/>
          <ac:picMkLst>
            <pc:docMk/>
            <pc:sldMk cId="4270760708" sldId="258"/>
            <ac:picMk id="8" creationId="{E60DB58D-9910-9C2D-4665-142AD06F0B01}"/>
          </ac:picMkLst>
        </pc:picChg>
        <pc:picChg chg="add del mod">
          <ac:chgData name="Haidar Ali" userId="0cdb370a11fffd42" providerId="LiveId" clId="{4BDA0417-0D83-47AA-A4C5-471A91BCADA3}" dt="2023-11-29T18:34:20.620" v="44" actId="22"/>
          <ac:picMkLst>
            <pc:docMk/>
            <pc:sldMk cId="4270760708" sldId="258"/>
            <ac:picMk id="8" creationId="{F8CFBE92-CE78-15FA-0209-1D80CBB0B243}"/>
          </ac:picMkLst>
        </pc:picChg>
        <pc:picChg chg="add mod">
          <ac:chgData name="Haidar Ali" userId="0cdb370a11fffd42" providerId="LiveId" clId="{4BDA0417-0D83-47AA-A4C5-471A91BCADA3}" dt="2023-11-30T03:55:47.526" v="4900" actId="1076"/>
          <ac:picMkLst>
            <pc:docMk/>
            <pc:sldMk cId="4270760708" sldId="258"/>
            <ac:picMk id="10" creationId="{273A460F-1A9D-C50A-B573-26B28AD8C9BE}"/>
          </ac:picMkLst>
        </pc:picChg>
        <pc:picChg chg="add mod">
          <ac:chgData name="Haidar Ali" userId="0cdb370a11fffd42" providerId="LiveId" clId="{4BDA0417-0D83-47AA-A4C5-471A91BCADA3}" dt="2023-11-30T04:07:25.394" v="5006" actId="1076"/>
          <ac:picMkLst>
            <pc:docMk/>
            <pc:sldMk cId="4270760708" sldId="258"/>
            <ac:picMk id="12" creationId="{91EC2A2D-2E48-E256-D46C-3CE2C49C5F07}"/>
          </ac:picMkLst>
        </pc:picChg>
        <pc:picChg chg="add del mod">
          <ac:chgData name="Haidar Ali" userId="0cdb370a11fffd42" providerId="LiveId" clId="{4BDA0417-0D83-47AA-A4C5-471A91BCADA3}" dt="2023-11-30T03:55:29.860" v="4896" actId="478"/>
          <ac:picMkLst>
            <pc:docMk/>
            <pc:sldMk cId="4270760708" sldId="258"/>
            <ac:picMk id="15" creationId="{83A4BF14-3F47-2C34-120D-7372398B1282}"/>
          </ac:picMkLst>
        </pc:picChg>
        <pc:picChg chg="add del mod">
          <ac:chgData name="Haidar Ali" userId="0cdb370a11fffd42" providerId="LiveId" clId="{4BDA0417-0D83-47AA-A4C5-471A91BCADA3}" dt="2023-12-01T23:12:58.562" v="9395"/>
          <ac:picMkLst>
            <pc:docMk/>
            <pc:sldMk cId="4270760708" sldId="258"/>
            <ac:picMk id="15" creationId="{A9AFB4B5-0FAE-A6B7-E8CC-A5452CB6FEFF}"/>
          </ac:picMkLst>
        </pc:picChg>
        <pc:picChg chg="add del mod">
          <ac:chgData name="Haidar Ali" userId="0cdb370a11fffd42" providerId="LiveId" clId="{4BDA0417-0D83-47AA-A4C5-471A91BCADA3}" dt="2023-11-30T03:55:28.108" v="4895" actId="478"/>
          <ac:picMkLst>
            <pc:docMk/>
            <pc:sldMk cId="4270760708" sldId="258"/>
            <ac:picMk id="17" creationId="{ED569993-9BDB-D73E-770F-59B40E0D79E1}"/>
          </ac:picMkLst>
        </pc:picChg>
        <pc:picChg chg="add mod">
          <ac:chgData name="Haidar Ali" userId="0cdb370a11fffd42" providerId="LiveId" clId="{4BDA0417-0D83-47AA-A4C5-471A91BCADA3}" dt="2023-11-29T18:38:35.853" v="51" actId="1076"/>
          <ac:picMkLst>
            <pc:docMk/>
            <pc:sldMk cId="4270760708" sldId="258"/>
            <ac:picMk id="19" creationId="{CF411021-4798-18EB-EB34-97F6CEA09724}"/>
          </ac:picMkLst>
        </pc:picChg>
        <pc:picChg chg="add del mod">
          <ac:chgData name="Haidar Ali" userId="0cdb370a11fffd42" providerId="LiveId" clId="{4BDA0417-0D83-47AA-A4C5-471A91BCADA3}" dt="2023-12-02T19:26:43.193" v="9397"/>
          <ac:picMkLst>
            <pc:docMk/>
            <pc:sldMk cId="4270760708" sldId="258"/>
            <ac:picMk id="27" creationId="{F51EEEFC-1D1E-B644-68C3-00A529BF73DC}"/>
          </ac:picMkLst>
        </pc:picChg>
      </pc:sldChg>
      <pc:sldChg chg="addSp delSp modSp mod modTransition modAnim">
        <pc:chgData name="Haidar Ali" userId="0cdb370a11fffd42" providerId="LiveId" clId="{4BDA0417-0D83-47AA-A4C5-471A91BCADA3}" dt="2023-12-02T19:26:43.193" v="9397"/>
        <pc:sldMkLst>
          <pc:docMk/>
          <pc:sldMk cId="250666814" sldId="259"/>
        </pc:sldMkLst>
        <pc:spChg chg="add mod">
          <ac:chgData name="Haidar Ali" userId="0cdb370a11fffd42" providerId="LiveId" clId="{4BDA0417-0D83-47AA-A4C5-471A91BCADA3}" dt="2023-11-29T18:43:24.150" v="66" actId="20577"/>
          <ac:spMkLst>
            <pc:docMk/>
            <pc:sldMk cId="250666814" sldId="259"/>
            <ac:spMk id="2" creationId="{E9C7158E-E49E-A0F4-C7A9-86C46C8B43C3}"/>
          </ac:spMkLst>
        </pc:spChg>
        <pc:spChg chg="add mod">
          <ac:chgData name="Haidar Ali" userId="0cdb370a11fffd42" providerId="LiveId" clId="{4BDA0417-0D83-47AA-A4C5-471A91BCADA3}" dt="2023-11-30T04:35:33.447" v="5745" actId="20577"/>
          <ac:spMkLst>
            <pc:docMk/>
            <pc:sldMk cId="250666814" sldId="259"/>
            <ac:spMk id="8" creationId="{A00C1A60-86EC-5812-D83A-61C3A52B4E0C}"/>
          </ac:spMkLst>
        </pc:spChg>
        <pc:spChg chg="add mod">
          <ac:chgData name="Haidar Ali" userId="0cdb370a11fffd42" providerId="LiveId" clId="{4BDA0417-0D83-47AA-A4C5-471A91BCADA3}" dt="2023-12-01T04:25:13.687" v="8491" actId="21"/>
          <ac:spMkLst>
            <pc:docMk/>
            <pc:sldMk cId="250666814" sldId="259"/>
            <ac:spMk id="12" creationId="{1BC70049-CBB5-A966-5CC1-6011B764C7B0}"/>
          </ac:spMkLst>
        </pc:spChg>
        <pc:picChg chg="add del mod">
          <ac:chgData name="Haidar Ali" userId="0cdb370a11fffd42" providerId="LiveId" clId="{4BDA0417-0D83-47AA-A4C5-471A91BCADA3}" dt="2023-11-30T03:21:42.938" v="4574" actId="478"/>
          <ac:picMkLst>
            <pc:docMk/>
            <pc:sldMk cId="250666814" sldId="259"/>
            <ac:picMk id="4" creationId="{5A9A9285-9CF2-942C-7396-BAC079A596B0}"/>
          </ac:picMkLst>
        </pc:picChg>
        <pc:picChg chg="add del">
          <ac:chgData name="Haidar Ali" userId="0cdb370a11fffd42" providerId="LiveId" clId="{4BDA0417-0D83-47AA-A4C5-471A91BCADA3}" dt="2023-11-30T03:23:16.611" v="4587" actId="22"/>
          <ac:picMkLst>
            <pc:docMk/>
            <pc:sldMk cId="250666814" sldId="259"/>
            <ac:picMk id="6" creationId="{8AB93794-0DF0-6EF5-2FDA-F238B0E1AAFC}"/>
          </ac:picMkLst>
        </pc:picChg>
        <pc:picChg chg="add mod">
          <ac:chgData name="Haidar Ali" userId="0cdb370a11fffd42" providerId="LiveId" clId="{4BDA0417-0D83-47AA-A4C5-471A91BCADA3}" dt="2023-11-30T03:21:48.142" v="4575" actId="1076"/>
          <ac:picMkLst>
            <pc:docMk/>
            <pc:sldMk cId="250666814" sldId="259"/>
            <ac:picMk id="7" creationId="{A8B7BE01-319E-AC15-D381-2EF15FC88554}"/>
          </ac:picMkLst>
        </pc:picChg>
        <pc:picChg chg="add del mod">
          <ac:chgData name="Haidar Ali" userId="0cdb370a11fffd42" providerId="LiveId" clId="{4BDA0417-0D83-47AA-A4C5-471A91BCADA3}" dt="2023-11-29T18:44:48.422" v="73"/>
          <ac:picMkLst>
            <pc:docMk/>
            <pc:sldMk cId="250666814" sldId="259"/>
            <ac:picMk id="8" creationId="{AE24CFA0-B7A8-DA0F-4242-87127457B109}"/>
          </ac:picMkLst>
        </pc:picChg>
        <pc:picChg chg="add mod">
          <ac:chgData name="Haidar Ali" userId="0cdb370a11fffd42" providerId="LiveId" clId="{4BDA0417-0D83-47AA-A4C5-471A91BCADA3}" dt="2023-11-30T04:10:05.001" v="5180" actId="1076"/>
          <ac:picMkLst>
            <pc:docMk/>
            <pc:sldMk cId="250666814" sldId="259"/>
            <ac:picMk id="10" creationId="{F17CBA78-A280-5E5C-36AC-C28521E53971}"/>
          </ac:picMkLst>
        </pc:picChg>
        <pc:picChg chg="add del">
          <ac:chgData name="Haidar Ali" userId="0cdb370a11fffd42" providerId="LiveId" clId="{4BDA0417-0D83-47AA-A4C5-471A91BCADA3}" dt="2023-11-30T04:10:10.475" v="5182" actId="22"/>
          <ac:picMkLst>
            <pc:docMk/>
            <pc:sldMk cId="250666814" sldId="259"/>
            <ac:picMk id="11" creationId="{A9D5323C-DAFF-19C2-C1E7-AC51227D7705}"/>
          </ac:picMkLst>
        </pc:picChg>
        <pc:picChg chg="add del mod">
          <ac:chgData name="Haidar Ali" userId="0cdb370a11fffd42" providerId="LiveId" clId="{4BDA0417-0D83-47AA-A4C5-471A91BCADA3}" dt="2023-12-01T23:12:58.562" v="9395"/>
          <ac:picMkLst>
            <pc:docMk/>
            <pc:sldMk cId="250666814" sldId="259"/>
            <ac:picMk id="15" creationId="{FFDA0336-9FF4-3406-334D-261F62A92488}"/>
          </ac:picMkLst>
        </pc:picChg>
        <pc:picChg chg="add del mod">
          <ac:chgData name="Haidar Ali" userId="0cdb370a11fffd42" providerId="LiveId" clId="{4BDA0417-0D83-47AA-A4C5-471A91BCADA3}" dt="2023-12-02T19:26:43.193" v="9397"/>
          <ac:picMkLst>
            <pc:docMk/>
            <pc:sldMk cId="250666814" sldId="259"/>
            <ac:picMk id="26" creationId="{2FC496BC-62A4-3293-9671-9B7A4548532F}"/>
          </ac:picMkLst>
        </pc:picChg>
      </pc:sldChg>
      <pc:sldChg chg="addSp delSp modSp add mod modTransition modAnim">
        <pc:chgData name="Haidar Ali" userId="0cdb370a11fffd42" providerId="LiveId" clId="{4BDA0417-0D83-47AA-A4C5-471A91BCADA3}" dt="2023-12-02T19:26:43.193" v="9397"/>
        <pc:sldMkLst>
          <pc:docMk/>
          <pc:sldMk cId="3705865558" sldId="260"/>
        </pc:sldMkLst>
        <pc:spChg chg="mod">
          <ac:chgData name="Haidar Ali" userId="0cdb370a11fffd42" providerId="LiveId" clId="{4BDA0417-0D83-47AA-A4C5-471A91BCADA3}" dt="2023-11-29T19:16:48.438" v="101" actId="14100"/>
          <ac:spMkLst>
            <pc:docMk/>
            <pc:sldMk cId="3705865558" sldId="260"/>
            <ac:spMk id="2" creationId="{E9C7158E-E49E-A0F4-C7A9-86C46C8B43C3}"/>
          </ac:spMkLst>
        </pc:spChg>
        <pc:spChg chg="add mod">
          <ac:chgData name="Haidar Ali" userId="0cdb370a11fffd42" providerId="LiveId" clId="{4BDA0417-0D83-47AA-A4C5-471A91BCADA3}" dt="2023-12-01T04:25:34.816" v="8492"/>
          <ac:spMkLst>
            <pc:docMk/>
            <pc:sldMk cId="3705865558" sldId="260"/>
            <ac:spMk id="3" creationId="{D52D56D6-CA53-0206-6956-D2DCB8AAF747}"/>
          </ac:spMkLst>
        </pc:spChg>
        <pc:picChg chg="del">
          <ac:chgData name="Haidar Ali" userId="0cdb370a11fffd42" providerId="LiveId" clId="{4BDA0417-0D83-47AA-A4C5-471A91BCADA3}" dt="2023-11-29T19:16:32.490" v="78" actId="478"/>
          <ac:picMkLst>
            <pc:docMk/>
            <pc:sldMk cId="3705865558" sldId="260"/>
            <ac:picMk id="4" creationId="{5A9A9285-9CF2-942C-7396-BAC079A596B0}"/>
          </ac:picMkLst>
        </pc:picChg>
        <pc:picChg chg="mod">
          <ac:chgData name="Haidar Ali" userId="0cdb370a11fffd42" providerId="LiveId" clId="{4BDA0417-0D83-47AA-A4C5-471A91BCADA3}" dt="2023-11-29T19:20:04.546" v="114" actId="1076"/>
          <ac:picMkLst>
            <pc:docMk/>
            <pc:sldMk cId="3705865558" sldId="260"/>
            <ac:picMk id="5" creationId="{0020C1BB-B503-5D9D-EB58-492A597CACC6}"/>
          </ac:picMkLst>
        </pc:picChg>
        <pc:picChg chg="add mod">
          <ac:chgData name="Haidar Ali" userId="0cdb370a11fffd42" providerId="LiveId" clId="{4BDA0417-0D83-47AA-A4C5-471A91BCADA3}" dt="2023-11-30T03:28:31.087" v="4661" actId="1076"/>
          <ac:picMkLst>
            <pc:docMk/>
            <pc:sldMk cId="3705865558" sldId="260"/>
            <ac:picMk id="6" creationId="{9E9FF1B0-0EFE-5C59-265F-C7A22AEF5D86}"/>
          </ac:picMkLst>
        </pc:picChg>
        <pc:picChg chg="add del mod">
          <ac:chgData name="Haidar Ali" userId="0cdb370a11fffd42" providerId="LiveId" clId="{4BDA0417-0D83-47AA-A4C5-471A91BCADA3}" dt="2023-11-30T03:52:16.180" v="4887" actId="21"/>
          <ac:picMkLst>
            <pc:docMk/>
            <pc:sldMk cId="3705865558" sldId="260"/>
            <ac:picMk id="7" creationId="{79D69993-8077-3220-FD59-E35EF41A110E}"/>
          </ac:picMkLst>
        </pc:picChg>
        <pc:picChg chg="del">
          <ac:chgData name="Haidar Ali" userId="0cdb370a11fffd42" providerId="LiveId" clId="{4BDA0417-0D83-47AA-A4C5-471A91BCADA3}" dt="2023-11-29T19:16:33.909" v="79" actId="478"/>
          <ac:picMkLst>
            <pc:docMk/>
            <pc:sldMk cId="3705865558" sldId="260"/>
            <ac:picMk id="7" creationId="{A8B7BE01-319E-AC15-D381-2EF15FC88554}"/>
          </ac:picMkLst>
        </pc:picChg>
        <pc:picChg chg="add mod">
          <ac:chgData name="Haidar Ali" userId="0cdb370a11fffd42" providerId="LiveId" clId="{4BDA0417-0D83-47AA-A4C5-471A91BCADA3}" dt="2023-11-30T03:28:18.694" v="4659" actId="1076"/>
          <ac:picMkLst>
            <pc:docMk/>
            <pc:sldMk cId="3705865558" sldId="260"/>
            <ac:picMk id="9" creationId="{D7F355DF-F790-3A38-DB4D-8B1A47797BFE}"/>
          </ac:picMkLst>
        </pc:picChg>
        <pc:picChg chg="add mod">
          <ac:chgData name="Haidar Ali" userId="0cdb370a11fffd42" providerId="LiveId" clId="{4BDA0417-0D83-47AA-A4C5-471A91BCADA3}" dt="2023-11-30T04:18:00.400" v="5237" actId="1076"/>
          <ac:picMkLst>
            <pc:docMk/>
            <pc:sldMk cId="3705865558" sldId="260"/>
            <ac:picMk id="10" creationId="{EA49F4E4-83A3-BE6A-0C10-99F91A52FC6A}"/>
          </ac:picMkLst>
        </pc:picChg>
        <pc:picChg chg="del">
          <ac:chgData name="Haidar Ali" userId="0cdb370a11fffd42" providerId="LiveId" clId="{4BDA0417-0D83-47AA-A4C5-471A91BCADA3}" dt="2023-11-29T19:16:35.259" v="80" actId="478"/>
          <ac:picMkLst>
            <pc:docMk/>
            <pc:sldMk cId="3705865558" sldId="260"/>
            <ac:picMk id="10" creationId="{F17CBA78-A280-5E5C-36AC-C28521E53971}"/>
          </ac:picMkLst>
        </pc:picChg>
        <pc:picChg chg="add mod">
          <ac:chgData name="Haidar Ali" userId="0cdb370a11fffd42" providerId="LiveId" clId="{4BDA0417-0D83-47AA-A4C5-471A91BCADA3}" dt="2023-11-30T03:28:27.227" v="4660" actId="1076"/>
          <ac:picMkLst>
            <pc:docMk/>
            <pc:sldMk cId="3705865558" sldId="260"/>
            <ac:picMk id="12" creationId="{5224A637-17AB-9106-1F18-E1C9EAC8F936}"/>
          </ac:picMkLst>
        </pc:picChg>
        <pc:picChg chg="add del mod">
          <ac:chgData name="Haidar Ali" userId="0cdb370a11fffd42" providerId="LiveId" clId="{4BDA0417-0D83-47AA-A4C5-471A91BCADA3}" dt="2023-12-01T23:12:58.562" v="9395"/>
          <ac:picMkLst>
            <pc:docMk/>
            <pc:sldMk cId="3705865558" sldId="260"/>
            <ac:picMk id="17" creationId="{D0BF5923-70B2-46CB-FC6E-675E7BAD1495}"/>
          </ac:picMkLst>
        </pc:picChg>
        <pc:picChg chg="add del mod">
          <ac:chgData name="Haidar Ali" userId="0cdb370a11fffd42" providerId="LiveId" clId="{4BDA0417-0D83-47AA-A4C5-471A91BCADA3}" dt="2023-12-02T19:26:43.193" v="9397"/>
          <ac:picMkLst>
            <pc:docMk/>
            <pc:sldMk cId="3705865558" sldId="260"/>
            <ac:picMk id="29" creationId="{46AAF9AC-D4BA-209F-0E47-B2261880BC7C}"/>
          </ac:picMkLst>
        </pc:picChg>
      </pc:sldChg>
      <pc:sldChg chg="addSp delSp modSp add mod modTransition modAnim setClrOvrMap">
        <pc:chgData name="Haidar Ali" userId="0cdb370a11fffd42" providerId="LiveId" clId="{4BDA0417-0D83-47AA-A4C5-471A91BCADA3}" dt="2023-12-02T19:26:43.193" v="9397"/>
        <pc:sldMkLst>
          <pc:docMk/>
          <pc:sldMk cId="3249905092" sldId="261"/>
        </pc:sldMkLst>
        <pc:spChg chg="mod">
          <ac:chgData name="Haidar Ali" userId="0cdb370a11fffd42" providerId="LiveId" clId="{4BDA0417-0D83-47AA-A4C5-471A91BCADA3}" dt="2023-11-29T19:26:05.152" v="177" actId="26606"/>
          <ac:spMkLst>
            <pc:docMk/>
            <pc:sldMk cId="3249905092" sldId="261"/>
            <ac:spMk id="2" creationId="{E9C7158E-E49E-A0F4-C7A9-86C46C8B43C3}"/>
          </ac:spMkLst>
        </pc:spChg>
        <pc:spChg chg="add mod">
          <ac:chgData name="Haidar Ali" userId="0cdb370a11fffd42" providerId="LiveId" clId="{4BDA0417-0D83-47AA-A4C5-471A91BCADA3}" dt="2023-11-30T04:30:21.565" v="5605" actId="14100"/>
          <ac:spMkLst>
            <pc:docMk/>
            <pc:sldMk cId="3249905092" sldId="261"/>
            <ac:spMk id="3" creationId="{9A407FC4-3C70-6AE5-A68E-2542F66483BD}"/>
          </ac:spMkLst>
        </pc:spChg>
        <pc:spChg chg="add del">
          <ac:chgData name="Haidar Ali" userId="0cdb370a11fffd42" providerId="LiveId" clId="{4BDA0417-0D83-47AA-A4C5-471A91BCADA3}" dt="2023-11-29T19:25:41.014" v="169" actId="26606"/>
          <ac:spMkLst>
            <pc:docMk/>
            <pc:sldMk cId="3249905092" sldId="261"/>
            <ac:spMk id="15" creationId="{89FAA600-7F6C-A7A1-3B6E-98D1BEBF3C47}"/>
          </ac:spMkLst>
        </pc:spChg>
        <pc:spChg chg="add del">
          <ac:chgData name="Haidar Ali" userId="0cdb370a11fffd42" providerId="LiveId" clId="{4BDA0417-0D83-47AA-A4C5-471A91BCADA3}" dt="2023-11-29T19:25:41.014" v="169" actId="26606"/>
          <ac:spMkLst>
            <pc:docMk/>
            <pc:sldMk cId="3249905092" sldId="261"/>
            <ac:spMk id="18" creationId="{E09C6EA1-A72F-431C-A81E-14B793A2884E}"/>
          </ac:spMkLst>
        </pc:spChg>
        <pc:spChg chg="add del">
          <ac:chgData name="Haidar Ali" userId="0cdb370a11fffd42" providerId="LiveId" clId="{4BDA0417-0D83-47AA-A4C5-471A91BCADA3}" dt="2023-11-29T19:25:41.014" v="169" actId="26606"/>
          <ac:spMkLst>
            <pc:docMk/>
            <pc:sldMk cId="3249905092" sldId="261"/>
            <ac:spMk id="26" creationId="{56E4DBE8-15E2-4BA3-B171-C959C9CDF6BD}"/>
          </ac:spMkLst>
        </pc:spChg>
        <pc:spChg chg="add del">
          <ac:chgData name="Haidar Ali" userId="0cdb370a11fffd42" providerId="LiveId" clId="{4BDA0417-0D83-47AA-A4C5-471A91BCADA3}" dt="2023-11-29T19:25:43.589" v="171" actId="26606"/>
          <ac:spMkLst>
            <pc:docMk/>
            <pc:sldMk cId="3249905092" sldId="261"/>
            <ac:spMk id="28" creationId="{27687BED-30D1-5E3C-99FA-FA3BC8FE1EB9}"/>
          </ac:spMkLst>
        </pc:spChg>
        <pc:spChg chg="add del">
          <ac:chgData name="Haidar Ali" userId="0cdb370a11fffd42" providerId="LiveId" clId="{4BDA0417-0D83-47AA-A4C5-471A91BCADA3}" dt="2023-11-29T19:25:50.078" v="173" actId="26606"/>
          <ac:spMkLst>
            <pc:docMk/>
            <pc:sldMk cId="3249905092" sldId="261"/>
            <ac:spMk id="41" creationId="{8E2EB503-A017-4457-A105-53638C97DEB8}"/>
          </ac:spMkLst>
        </pc:spChg>
        <pc:spChg chg="add del">
          <ac:chgData name="Haidar Ali" userId="0cdb370a11fffd42" providerId="LiveId" clId="{4BDA0417-0D83-47AA-A4C5-471A91BCADA3}" dt="2023-11-29T19:25:50.078" v="173" actId="26606"/>
          <ac:spMkLst>
            <pc:docMk/>
            <pc:sldMk cId="3249905092" sldId="261"/>
            <ac:spMk id="46" creationId="{BD11ECC6-8551-4768-8DFD-CD41AF420A37}"/>
          </ac:spMkLst>
        </pc:spChg>
        <pc:spChg chg="add del">
          <ac:chgData name="Haidar Ali" userId="0cdb370a11fffd42" providerId="LiveId" clId="{4BDA0417-0D83-47AA-A4C5-471A91BCADA3}" dt="2023-11-29T19:25:58.611" v="175" actId="26606"/>
          <ac:spMkLst>
            <pc:docMk/>
            <pc:sldMk cId="3249905092" sldId="261"/>
            <ac:spMk id="48" creationId="{339B2E5C-7D38-46FD-A927-39796E8F9F76}"/>
          </ac:spMkLst>
        </pc:spChg>
        <pc:spChg chg="add del">
          <ac:chgData name="Haidar Ali" userId="0cdb370a11fffd42" providerId="LiveId" clId="{4BDA0417-0D83-47AA-A4C5-471A91BCADA3}" dt="2023-11-29T19:25:58.611" v="175" actId="26606"/>
          <ac:spMkLst>
            <pc:docMk/>
            <pc:sldMk cId="3249905092" sldId="261"/>
            <ac:spMk id="49" creationId="{C2E015FC-5868-295A-D350-0C3D89749CD9}"/>
          </ac:spMkLst>
        </pc:spChg>
        <pc:spChg chg="add del">
          <ac:chgData name="Haidar Ali" userId="0cdb370a11fffd42" providerId="LiveId" clId="{4BDA0417-0D83-47AA-A4C5-471A91BCADA3}" dt="2023-11-29T19:26:05.152" v="177" actId="26606"/>
          <ac:spMkLst>
            <pc:docMk/>
            <pc:sldMk cId="3249905092" sldId="261"/>
            <ac:spMk id="51" creationId="{0C2A8CEB-6C37-426B-81F9-CC8BDBBBF2D9}"/>
          </ac:spMkLst>
        </pc:spChg>
        <pc:spChg chg="add del">
          <ac:chgData name="Haidar Ali" userId="0cdb370a11fffd42" providerId="LiveId" clId="{4BDA0417-0D83-47AA-A4C5-471A91BCADA3}" dt="2023-11-29T19:26:05.152" v="177" actId="26606"/>
          <ac:spMkLst>
            <pc:docMk/>
            <pc:sldMk cId="3249905092" sldId="261"/>
            <ac:spMk id="52" creationId="{F3A2F260-D080-447B-9A2D-11973C05D90A}"/>
          </ac:spMkLst>
        </pc:spChg>
        <pc:spChg chg="add del">
          <ac:chgData name="Haidar Ali" userId="0cdb370a11fffd42" providerId="LiveId" clId="{4BDA0417-0D83-47AA-A4C5-471A91BCADA3}" dt="2023-11-29T19:26:05.152" v="177" actId="26606"/>
          <ac:spMkLst>
            <pc:docMk/>
            <pc:sldMk cId="3249905092" sldId="261"/>
            <ac:spMk id="53" creationId="{B30B0192-21D0-C024-3540-538F1CB10212}"/>
          </ac:spMkLst>
        </pc:spChg>
        <pc:grpChg chg="add del">
          <ac:chgData name="Haidar Ali" userId="0cdb370a11fffd42" providerId="LiveId" clId="{4BDA0417-0D83-47AA-A4C5-471A91BCADA3}" dt="2023-11-29T19:25:50.078" v="173" actId="26606"/>
          <ac:grpSpMkLst>
            <pc:docMk/>
            <pc:sldMk cId="3249905092" sldId="261"/>
            <ac:grpSpMk id="16" creationId="{04D68F31-B717-405E-8FDA-18AB5EF2DD1C}"/>
          </ac:grpSpMkLst>
        </pc:grpChg>
        <pc:grpChg chg="add del">
          <ac:chgData name="Haidar Ali" userId="0cdb370a11fffd42" providerId="LiveId" clId="{4BDA0417-0D83-47AA-A4C5-471A91BCADA3}" dt="2023-11-29T19:25:50.078" v="173" actId="26606"/>
          <ac:grpSpMkLst>
            <pc:docMk/>
            <pc:sldMk cId="3249905092" sldId="261"/>
            <ac:grpSpMk id="30" creationId="{93657592-CA60-4F45-B1A0-88AA77242087}"/>
          </ac:grpSpMkLst>
        </pc:grpChg>
        <pc:picChg chg="add mod ord">
          <ac:chgData name="Haidar Ali" userId="0cdb370a11fffd42" providerId="LiveId" clId="{4BDA0417-0D83-47AA-A4C5-471A91BCADA3}" dt="2023-11-29T19:26:05.152" v="177" actId="26606"/>
          <ac:picMkLst>
            <pc:docMk/>
            <pc:sldMk cId="3249905092" sldId="261"/>
            <ac:picMk id="4" creationId="{09DFF804-54B6-1370-4D90-8E078AE4BF20}"/>
          </ac:picMkLst>
        </pc:picChg>
        <pc:picChg chg="mod ord">
          <ac:chgData name="Haidar Ali" userId="0cdb370a11fffd42" providerId="LiveId" clId="{4BDA0417-0D83-47AA-A4C5-471A91BCADA3}" dt="2023-11-29T19:26:05.152" v="177" actId="26606"/>
          <ac:picMkLst>
            <pc:docMk/>
            <pc:sldMk cId="3249905092" sldId="261"/>
            <ac:picMk id="5" creationId="{0020C1BB-B503-5D9D-EB58-492A597CACC6}"/>
          </ac:picMkLst>
        </pc:picChg>
        <pc:picChg chg="del">
          <ac:chgData name="Haidar Ali" userId="0cdb370a11fffd42" providerId="LiveId" clId="{4BDA0417-0D83-47AA-A4C5-471A91BCADA3}" dt="2023-11-29T19:22:49.371" v="128" actId="478"/>
          <ac:picMkLst>
            <pc:docMk/>
            <pc:sldMk cId="3249905092" sldId="261"/>
            <ac:picMk id="6" creationId="{9E9FF1B0-0EFE-5C59-265F-C7A22AEF5D86}"/>
          </ac:picMkLst>
        </pc:picChg>
        <pc:picChg chg="add mod ord">
          <ac:chgData name="Haidar Ali" userId="0cdb370a11fffd42" providerId="LiveId" clId="{4BDA0417-0D83-47AA-A4C5-471A91BCADA3}" dt="2023-11-29T19:26:05.152" v="177" actId="26606"/>
          <ac:picMkLst>
            <pc:docMk/>
            <pc:sldMk cId="3249905092" sldId="261"/>
            <ac:picMk id="8" creationId="{01E5FD12-967F-6F58-FC1B-64C2F2DB8F9B}"/>
          </ac:picMkLst>
        </pc:picChg>
        <pc:picChg chg="del">
          <ac:chgData name="Haidar Ali" userId="0cdb370a11fffd42" providerId="LiveId" clId="{4BDA0417-0D83-47AA-A4C5-471A91BCADA3}" dt="2023-11-29T19:22:52.845" v="130" actId="478"/>
          <ac:picMkLst>
            <pc:docMk/>
            <pc:sldMk cId="3249905092" sldId="261"/>
            <ac:picMk id="9" creationId="{D7F355DF-F790-3A38-DB4D-8B1A47797BFE}"/>
          </ac:picMkLst>
        </pc:picChg>
        <pc:picChg chg="add mod ord">
          <ac:chgData name="Haidar Ali" userId="0cdb370a11fffd42" providerId="LiveId" clId="{4BDA0417-0D83-47AA-A4C5-471A91BCADA3}" dt="2023-11-29T19:26:08.231" v="179" actId="1076"/>
          <ac:picMkLst>
            <pc:docMk/>
            <pc:sldMk cId="3249905092" sldId="261"/>
            <ac:picMk id="11" creationId="{2B70613B-C40C-CA9E-F14F-45A5C2CC1CD4}"/>
          </ac:picMkLst>
        </pc:picChg>
        <pc:picChg chg="del">
          <ac:chgData name="Haidar Ali" userId="0cdb370a11fffd42" providerId="LiveId" clId="{4BDA0417-0D83-47AA-A4C5-471A91BCADA3}" dt="2023-11-29T19:22:51.271" v="129" actId="478"/>
          <ac:picMkLst>
            <pc:docMk/>
            <pc:sldMk cId="3249905092" sldId="261"/>
            <ac:picMk id="12" creationId="{5224A637-17AB-9106-1F18-E1C9EAC8F936}"/>
          </ac:picMkLst>
        </pc:picChg>
        <pc:picChg chg="add del mod">
          <ac:chgData name="Haidar Ali" userId="0cdb370a11fffd42" providerId="LiveId" clId="{4BDA0417-0D83-47AA-A4C5-471A91BCADA3}" dt="2023-12-01T23:12:58.562" v="9395"/>
          <ac:picMkLst>
            <pc:docMk/>
            <pc:sldMk cId="3249905092" sldId="261"/>
            <ac:picMk id="14" creationId="{198C97C3-F44F-4BE8-4452-FDBEF0A67789}"/>
          </ac:picMkLst>
        </pc:picChg>
        <pc:picChg chg="add del mod">
          <ac:chgData name="Haidar Ali" userId="0cdb370a11fffd42" providerId="LiveId" clId="{4BDA0417-0D83-47AA-A4C5-471A91BCADA3}" dt="2023-12-02T19:26:43.193" v="9397"/>
          <ac:picMkLst>
            <pc:docMk/>
            <pc:sldMk cId="3249905092" sldId="261"/>
            <ac:picMk id="25" creationId="{F40481D6-DFEA-6E0B-149E-78ED7087C828}"/>
          </ac:picMkLst>
        </pc:picChg>
        <pc:cxnChg chg="add del">
          <ac:chgData name="Haidar Ali" userId="0cdb370a11fffd42" providerId="LiveId" clId="{4BDA0417-0D83-47AA-A4C5-471A91BCADA3}" dt="2023-11-29T19:25:41.014" v="169" actId="26606"/>
          <ac:cxnSpMkLst>
            <pc:docMk/>
            <pc:sldMk cId="3249905092" sldId="261"/>
            <ac:cxnSpMk id="20" creationId="{F335CC31-F319-461D-9045-F34BF78A2FA3}"/>
          </ac:cxnSpMkLst>
        </pc:cxnChg>
        <pc:cxnChg chg="add del">
          <ac:chgData name="Haidar Ali" userId="0cdb370a11fffd42" providerId="LiveId" clId="{4BDA0417-0D83-47AA-A4C5-471A91BCADA3}" dt="2023-11-29T19:25:41.014" v="169" actId="26606"/>
          <ac:cxnSpMkLst>
            <pc:docMk/>
            <pc:sldMk cId="3249905092" sldId="261"/>
            <ac:cxnSpMk id="22" creationId="{B7BCA152-E42A-42E3-8DE8-3C8B59DCB845}"/>
          </ac:cxnSpMkLst>
        </pc:cxnChg>
        <pc:cxnChg chg="add del">
          <ac:chgData name="Haidar Ali" userId="0cdb370a11fffd42" providerId="LiveId" clId="{4BDA0417-0D83-47AA-A4C5-471A91BCADA3}" dt="2023-11-29T19:25:41.014" v="169" actId="26606"/>
          <ac:cxnSpMkLst>
            <pc:docMk/>
            <pc:sldMk cId="3249905092" sldId="261"/>
            <ac:cxnSpMk id="24" creationId="{041DA940-D863-420D-A3F8-9F997C09FA42}"/>
          </ac:cxnSpMkLst>
        </pc:cxnChg>
      </pc:sldChg>
      <pc:sldChg chg="addSp delSp modSp add mod ord modTransition modAnim">
        <pc:chgData name="Haidar Ali" userId="0cdb370a11fffd42" providerId="LiveId" clId="{4BDA0417-0D83-47AA-A4C5-471A91BCADA3}" dt="2023-12-02T19:26:43.193" v="9397"/>
        <pc:sldMkLst>
          <pc:docMk/>
          <pc:sldMk cId="2101470930" sldId="262"/>
        </pc:sldMkLst>
        <pc:spChg chg="add mod">
          <ac:chgData name="Haidar Ali" userId="0cdb370a11fffd42" providerId="LiveId" clId="{4BDA0417-0D83-47AA-A4C5-471A91BCADA3}" dt="2023-11-30T01:10:22.363" v="4200" actId="207"/>
          <ac:spMkLst>
            <pc:docMk/>
            <pc:sldMk cId="2101470930" sldId="262"/>
            <ac:spMk id="2" creationId="{2D7427DF-0EEA-DAD6-A44E-D05EDE31F030}"/>
          </ac:spMkLst>
        </pc:spChg>
        <pc:spChg chg="mod">
          <ac:chgData name="Haidar Ali" userId="0cdb370a11fffd42" providerId="LiveId" clId="{4BDA0417-0D83-47AA-A4C5-471A91BCADA3}" dt="2023-11-29T19:32:57.093" v="194" actId="20577"/>
          <ac:spMkLst>
            <pc:docMk/>
            <pc:sldMk cId="2101470930" sldId="262"/>
            <ac:spMk id="6" creationId="{79888613-5F03-03CE-D3AD-07F228BEFB27}"/>
          </ac:spMkLst>
        </pc:spChg>
        <pc:spChg chg="add mod">
          <ac:chgData name="Haidar Ali" userId="0cdb370a11fffd42" providerId="LiveId" clId="{4BDA0417-0D83-47AA-A4C5-471A91BCADA3}" dt="2023-11-30T05:14:08.567" v="6359" actId="20577"/>
          <ac:spMkLst>
            <pc:docMk/>
            <pc:sldMk cId="2101470930" sldId="262"/>
            <ac:spMk id="8" creationId="{7978DA65-148D-4195-273D-1DFBBC3B3619}"/>
          </ac:spMkLst>
        </pc:spChg>
        <pc:picChg chg="add mod">
          <ac:chgData name="Haidar Ali" userId="0cdb370a11fffd42" providerId="LiveId" clId="{4BDA0417-0D83-47AA-A4C5-471A91BCADA3}" dt="2023-11-29T19:33:44.105" v="204" actId="1076"/>
          <ac:picMkLst>
            <pc:docMk/>
            <pc:sldMk cId="2101470930" sldId="262"/>
            <ac:picMk id="3" creationId="{F25F052A-4F90-88E7-ABFB-5A4EF20CBAE9}"/>
          </ac:picMkLst>
        </pc:picChg>
        <pc:picChg chg="add del">
          <ac:chgData name="Haidar Ali" userId="0cdb370a11fffd42" providerId="LiveId" clId="{4BDA0417-0D83-47AA-A4C5-471A91BCADA3}" dt="2023-11-30T05:01:26.197" v="5870" actId="22"/>
          <ac:picMkLst>
            <pc:docMk/>
            <pc:sldMk cId="2101470930" sldId="262"/>
            <ac:picMk id="7" creationId="{EE925570-3776-9FDB-8CD6-D535FECC3D52}"/>
          </ac:picMkLst>
        </pc:picChg>
        <pc:picChg chg="add del mod">
          <ac:chgData name="Haidar Ali" userId="0cdb370a11fffd42" providerId="LiveId" clId="{4BDA0417-0D83-47AA-A4C5-471A91BCADA3}" dt="2023-12-01T23:12:58.562" v="9395"/>
          <ac:picMkLst>
            <pc:docMk/>
            <pc:sldMk cId="2101470930" sldId="262"/>
            <ac:picMk id="14" creationId="{430D40DD-8467-6BF8-0CE1-F1772C67DBD6}"/>
          </ac:picMkLst>
        </pc:picChg>
        <pc:picChg chg="del">
          <ac:chgData name="Haidar Ali" userId="0cdb370a11fffd42" providerId="LiveId" clId="{4BDA0417-0D83-47AA-A4C5-471A91BCADA3}" dt="2023-11-29T19:32:51.118" v="183" actId="478"/>
          <ac:picMkLst>
            <pc:docMk/>
            <pc:sldMk cId="2101470930" sldId="262"/>
            <ac:picMk id="15" creationId="{83A4BF14-3F47-2C34-120D-7372398B1282}"/>
          </ac:picMkLst>
        </pc:picChg>
        <pc:picChg chg="del">
          <ac:chgData name="Haidar Ali" userId="0cdb370a11fffd42" providerId="LiveId" clId="{4BDA0417-0D83-47AA-A4C5-471A91BCADA3}" dt="2023-11-29T19:32:52.553" v="184" actId="478"/>
          <ac:picMkLst>
            <pc:docMk/>
            <pc:sldMk cId="2101470930" sldId="262"/>
            <ac:picMk id="17" creationId="{ED569993-9BDB-D73E-770F-59B40E0D79E1}"/>
          </ac:picMkLst>
        </pc:picChg>
        <pc:picChg chg="add del mod">
          <ac:chgData name="Haidar Ali" userId="0cdb370a11fffd42" providerId="LiveId" clId="{4BDA0417-0D83-47AA-A4C5-471A91BCADA3}" dt="2023-12-02T19:26:43.193" v="9397"/>
          <ac:picMkLst>
            <pc:docMk/>
            <pc:sldMk cId="2101470930" sldId="262"/>
            <ac:picMk id="26" creationId="{56565476-C79C-8F2A-3522-5B045CDF384F}"/>
          </ac:picMkLst>
        </pc:picChg>
      </pc:sldChg>
      <pc:sldChg chg="addSp delSp modSp add mod modTransition modAnim">
        <pc:chgData name="Haidar Ali" userId="0cdb370a11fffd42" providerId="LiveId" clId="{4BDA0417-0D83-47AA-A4C5-471A91BCADA3}" dt="2023-12-02T19:26:43.193" v="9397"/>
        <pc:sldMkLst>
          <pc:docMk/>
          <pc:sldMk cId="1075157792" sldId="263"/>
        </pc:sldMkLst>
        <pc:spChg chg="add del mod">
          <ac:chgData name="Haidar Ali" userId="0cdb370a11fffd42" providerId="LiveId" clId="{4BDA0417-0D83-47AA-A4C5-471A91BCADA3}" dt="2023-12-01T17:59:07.495" v="8515" actId="1076"/>
          <ac:spMkLst>
            <pc:docMk/>
            <pc:sldMk cId="1075157792" sldId="263"/>
            <ac:spMk id="2" creationId="{E9C7158E-E49E-A0F4-C7A9-86C46C8B43C3}"/>
          </ac:spMkLst>
        </pc:spChg>
        <pc:spChg chg="add mod">
          <ac:chgData name="Haidar Ali" userId="0cdb370a11fffd42" providerId="LiveId" clId="{4BDA0417-0D83-47AA-A4C5-471A91BCADA3}" dt="2023-11-30T04:16:46.209" v="5207" actId="1076"/>
          <ac:spMkLst>
            <pc:docMk/>
            <pc:sldMk cId="1075157792" sldId="263"/>
            <ac:spMk id="3" creationId="{FFA0B660-2DC0-0F90-C3C8-5D4FE5C75902}"/>
          </ac:spMkLst>
        </pc:spChg>
        <pc:spChg chg="add mod">
          <ac:chgData name="Haidar Ali" userId="0cdb370a11fffd42" providerId="LiveId" clId="{4BDA0417-0D83-47AA-A4C5-471A91BCADA3}" dt="2023-11-30T04:17:26.163" v="5235" actId="20577"/>
          <ac:spMkLst>
            <pc:docMk/>
            <pc:sldMk cId="1075157792" sldId="263"/>
            <ac:spMk id="4" creationId="{A3F62436-A0C9-CDA3-ADD9-41DE12C1AF40}"/>
          </ac:spMkLst>
        </pc:spChg>
        <pc:spChg chg="add mod">
          <ac:chgData name="Haidar Ali" userId="0cdb370a11fffd42" providerId="LiveId" clId="{4BDA0417-0D83-47AA-A4C5-471A91BCADA3}" dt="2023-12-01T01:14:13.094" v="8389" actId="20577"/>
          <ac:spMkLst>
            <pc:docMk/>
            <pc:sldMk cId="1075157792" sldId="263"/>
            <ac:spMk id="6" creationId="{7DDF4D06-7BF6-5688-3CA3-8E39B9FE90AD}"/>
          </ac:spMkLst>
        </pc:spChg>
        <pc:picChg chg="del">
          <ac:chgData name="Haidar Ali" userId="0cdb370a11fffd42" providerId="LiveId" clId="{4BDA0417-0D83-47AA-A4C5-471A91BCADA3}" dt="2023-11-29T19:55:45.381" v="291" actId="478"/>
          <ac:picMkLst>
            <pc:docMk/>
            <pc:sldMk cId="1075157792" sldId="263"/>
            <ac:picMk id="4" creationId="{09DFF804-54B6-1370-4D90-8E078AE4BF20}"/>
          </ac:picMkLst>
        </pc:picChg>
        <pc:picChg chg="mod">
          <ac:chgData name="Haidar Ali" userId="0cdb370a11fffd42" providerId="LiveId" clId="{4BDA0417-0D83-47AA-A4C5-471A91BCADA3}" dt="2023-12-01T01:13:32.418" v="8352" actId="1076"/>
          <ac:picMkLst>
            <pc:docMk/>
            <pc:sldMk cId="1075157792" sldId="263"/>
            <ac:picMk id="5" creationId="{0020C1BB-B503-5D9D-EB58-492A597CACC6}"/>
          </ac:picMkLst>
        </pc:picChg>
        <pc:picChg chg="del">
          <ac:chgData name="Haidar Ali" userId="0cdb370a11fffd42" providerId="LiveId" clId="{4BDA0417-0D83-47AA-A4C5-471A91BCADA3}" dt="2023-11-29T19:55:46.818" v="292" actId="478"/>
          <ac:picMkLst>
            <pc:docMk/>
            <pc:sldMk cId="1075157792" sldId="263"/>
            <ac:picMk id="8" creationId="{01E5FD12-967F-6F58-FC1B-64C2F2DB8F9B}"/>
          </ac:picMkLst>
        </pc:picChg>
        <pc:picChg chg="add mod ord">
          <ac:chgData name="Haidar Ali" userId="0cdb370a11fffd42" providerId="LiveId" clId="{4BDA0417-0D83-47AA-A4C5-471A91BCADA3}" dt="2023-12-01T01:13:26.663" v="8350" actId="1076"/>
          <ac:picMkLst>
            <pc:docMk/>
            <pc:sldMk cId="1075157792" sldId="263"/>
            <ac:picMk id="8" creationId="{39F30B02-F35B-1F34-DFEA-C04472F121F3}"/>
          </ac:picMkLst>
        </pc:picChg>
        <pc:picChg chg="del">
          <ac:chgData name="Haidar Ali" userId="0cdb370a11fffd42" providerId="LiveId" clId="{4BDA0417-0D83-47AA-A4C5-471A91BCADA3}" dt="2023-11-29T19:55:48.302" v="293" actId="478"/>
          <ac:picMkLst>
            <pc:docMk/>
            <pc:sldMk cId="1075157792" sldId="263"/>
            <ac:picMk id="11" creationId="{2B70613B-C40C-CA9E-F14F-45A5C2CC1CD4}"/>
          </ac:picMkLst>
        </pc:picChg>
        <pc:picChg chg="add del mod">
          <ac:chgData name="Haidar Ali" userId="0cdb370a11fffd42" providerId="LiveId" clId="{4BDA0417-0D83-47AA-A4C5-471A91BCADA3}" dt="2023-12-01T23:12:58.562" v="9395"/>
          <ac:picMkLst>
            <pc:docMk/>
            <pc:sldMk cId="1075157792" sldId="263"/>
            <ac:picMk id="14" creationId="{AD971175-60EB-4062-48B9-F1281755FA84}"/>
          </ac:picMkLst>
        </pc:picChg>
        <pc:picChg chg="add del mod">
          <ac:chgData name="Haidar Ali" userId="0cdb370a11fffd42" providerId="LiveId" clId="{4BDA0417-0D83-47AA-A4C5-471A91BCADA3}" dt="2023-12-02T19:26:43.193" v="9397"/>
          <ac:picMkLst>
            <pc:docMk/>
            <pc:sldMk cId="1075157792" sldId="263"/>
            <ac:picMk id="26" creationId="{841020A2-AA44-1D0B-B938-8EF781BF97C2}"/>
          </ac:picMkLst>
        </pc:picChg>
      </pc:sldChg>
      <pc:sldChg chg="addSp delSp modSp add mod ord modTransition modAnim">
        <pc:chgData name="Haidar Ali" userId="0cdb370a11fffd42" providerId="LiveId" clId="{4BDA0417-0D83-47AA-A4C5-471A91BCADA3}" dt="2023-12-02T19:26:43.193" v="9397"/>
        <pc:sldMkLst>
          <pc:docMk/>
          <pc:sldMk cId="1949496336" sldId="264"/>
        </pc:sldMkLst>
        <pc:spChg chg="mod">
          <ac:chgData name="Haidar Ali" userId="0cdb370a11fffd42" providerId="LiveId" clId="{4BDA0417-0D83-47AA-A4C5-471A91BCADA3}" dt="2023-11-29T20:13:25.632" v="825" actId="20577"/>
          <ac:spMkLst>
            <pc:docMk/>
            <pc:sldMk cId="1949496336" sldId="264"/>
            <ac:spMk id="2" creationId="{E9C7158E-E49E-A0F4-C7A9-86C46C8B43C3}"/>
          </ac:spMkLst>
        </pc:spChg>
        <pc:spChg chg="add del mod">
          <ac:chgData name="Haidar Ali" userId="0cdb370a11fffd42" providerId="LiveId" clId="{4BDA0417-0D83-47AA-A4C5-471A91BCADA3}" dt="2023-11-30T04:33:24.705" v="5609"/>
          <ac:spMkLst>
            <pc:docMk/>
            <pc:sldMk cId="1949496336" sldId="264"/>
            <ac:spMk id="3" creationId="{7A849777-1F97-C294-6359-D4D7BDDA9190}"/>
          </ac:spMkLst>
        </pc:spChg>
        <pc:spChg chg="del mod">
          <ac:chgData name="Haidar Ali" userId="0cdb370a11fffd42" providerId="LiveId" clId="{4BDA0417-0D83-47AA-A4C5-471A91BCADA3}" dt="2023-11-29T20:13:32.997" v="827"/>
          <ac:spMkLst>
            <pc:docMk/>
            <pc:sldMk cId="1949496336" sldId="264"/>
            <ac:spMk id="3" creationId="{FFA0B660-2DC0-0F90-C3C8-5D4FE5C75902}"/>
          </ac:spMkLst>
        </pc:spChg>
        <pc:spChg chg="add del mod">
          <ac:chgData name="Haidar Ali" userId="0cdb370a11fffd42" providerId="LiveId" clId="{4BDA0417-0D83-47AA-A4C5-471A91BCADA3}" dt="2023-11-30T22:14:59.800" v="8217" actId="20577"/>
          <ac:spMkLst>
            <pc:docMk/>
            <pc:sldMk cId="1949496336" sldId="264"/>
            <ac:spMk id="4" creationId="{73B02F73-6278-7A5D-7359-3721D2D1C158}"/>
          </ac:spMkLst>
        </pc:spChg>
        <pc:picChg chg="mod">
          <ac:chgData name="Haidar Ali" userId="0cdb370a11fffd42" providerId="LiveId" clId="{4BDA0417-0D83-47AA-A4C5-471A91BCADA3}" dt="2023-11-30T04:40:05.069" v="5862" actId="1076"/>
          <ac:picMkLst>
            <pc:docMk/>
            <pc:sldMk cId="1949496336" sldId="264"/>
            <ac:picMk id="5" creationId="{0020C1BB-B503-5D9D-EB58-492A597CACC6}"/>
          </ac:picMkLst>
        </pc:picChg>
        <pc:picChg chg="add del mod">
          <ac:chgData name="Haidar Ali" userId="0cdb370a11fffd42" providerId="LiveId" clId="{4BDA0417-0D83-47AA-A4C5-471A91BCADA3}" dt="2023-12-01T23:12:58.562" v="9395"/>
          <ac:picMkLst>
            <pc:docMk/>
            <pc:sldMk cId="1949496336" sldId="264"/>
            <ac:picMk id="9" creationId="{7E540471-C0A6-77D0-80A8-28AEFB29C3D3}"/>
          </ac:picMkLst>
        </pc:picChg>
        <pc:picChg chg="add del mod">
          <ac:chgData name="Haidar Ali" userId="0cdb370a11fffd42" providerId="LiveId" clId="{4BDA0417-0D83-47AA-A4C5-471A91BCADA3}" dt="2023-12-02T19:26:43.193" v="9397"/>
          <ac:picMkLst>
            <pc:docMk/>
            <pc:sldMk cId="1949496336" sldId="264"/>
            <ac:picMk id="17" creationId="{8E0D5451-3E70-9B34-5F20-10B01FD1433A}"/>
          </ac:picMkLst>
        </pc:picChg>
      </pc:sldChg>
      <pc:sldChg chg="addSp delSp modSp add mod ord modTransition modAnim modNotesTx">
        <pc:chgData name="Haidar Ali" userId="0cdb370a11fffd42" providerId="LiveId" clId="{4BDA0417-0D83-47AA-A4C5-471A91BCADA3}" dt="2023-12-02T19:26:43.193" v="9397"/>
        <pc:sldMkLst>
          <pc:docMk/>
          <pc:sldMk cId="926969528" sldId="265"/>
        </pc:sldMkLst>
        <pc:spChg chg="add del mod">
          <ac:chgData name="Haidar Ali" userId="0cdb370a11fffd42" providerId="LiveId" clId="{4BDA0417-0D83-47AA-A4C5-471A91BCADA3}" dt="2023-11-30T00:01:44.447" v="2404" actId="478"/>
          <ac:spMkLst>
            <pc:docMk/>
            <pc:sldMk cId="926969528" sldId="265"/>
            <ac:spMk id="2" creationId="{977232CB-0D20-A76C-CA7F-1DD7D0401CB6}"/>
          </ac:spMkLst>
        </pc:spChg>
        <pc:spChg chg="del">
          <ac:chgData name="Haidar Ali" userId="0cdb370a11fffd42" providerId="LiveId" clId="{4BDA0417-0D83-47AA-A4C5-471A91BCADA3}" dt="2023-11-29T23:25:27.382" v="926" actId="478"/>
          <ac:spMkLst>
            <pc:docMk/>
            <pc:sldMk cId="926969528" sldId="265"/>
            <ac:spMk id="6" creationId="{79888613-5F03-03CE-D3AD-07F228BEFB27}"/>
          </ac:spMkLst>
        </pc:spChg>
        <pc:graphicFrameChg chg="add mod modGraphic">
          <ac:chgData name="Haidar Ali" userId="0cdb370a11fffd42" providerId="LiveId" clId="{4BDA0417-0D83-47AA-A4C5-471A91BCADA3}" dt="2023-11-30T00:25:01.717" v="3027" actId="207"/>
          <ac:graphicFrameMkLst>
            <pc:docMk/>
            <pc:sldMk cId="926969528" sldId="265"/>
            <ac:graphicFrameMk id="10" creationId="{CBB0C69F-0013-740E-87F7-874D967FCCD0}"/>
          </ac:graphicFrameMkLst>
        </pc:graphicFrameChg>
        <pc:picChg chg="del">
          <ac:chgData name="Haidar Ali" userId="0cdb370a11fffd42" providerId="LiveId" clId="{4BDA0417-0D83-47AA-A4C5-471A91BCADA3}" dt="2023-11-29T23:25:14.936" v="924" actId="478"/>
          <ac:picMkLst>
            <pc:docMk/>
            <pc:sldMk cId="926969528" sldId="265"/>
            <ac:picMk id="3" creationId="{F25F052A-4F90-88E7-ABFB-5A4EF20CBAE9}"/>
          </ac:picMkLst>
        </pc:picChg>
        <pc:picChg chg="mod">
          <ac:chgData name="Haidar Ali" userId="0cdb370a11fffd42" providerId="LiveId" clId="{4BDA0417-0D83-47AA-A4C5-471A91BCADA3}" dt="2023-11-29T23:45:45.129" v="1863" actId="1076"/>
          <ac:picMkLst>
            <pc:docMk/>
            <pc:sldMk cId="926969528" sldId="265"/>
            <ac:picMk id="5" creationId="{0020C1BB-B503-5D9D-EB58-492A597CACC6}"/>
          </ac:picMkLst>
        </pc:picChg>
        <pc:picChg chg="add del mod">
          <ac:chgData name="Haidar Ali" userId="0cdb370a11fffd42" providerId="LiveId" clId="{4BDA0417-0D83-47AA-A4C5-471A91BCADA3}" dt="2023-11-29T23:45:07.934" v="1859" actId="931"/>
          <ac:picMkLst>
            <pc:docMk/>
            <pc:sldMk cId="926969528" sldId="265"/>
            <ac:picMk id="7" creationId="{8A74E67F-3C50-872C-5B7C-AC734AF54F18}"/>
          </ac:picMkLst>
        </pc:picChg>
        <pc:picChg chg="add del mod">
          <ac:chgData name="Haidar Ali" userId="0cdb370a11fffd42" providerId="LiveId" clId="{4BDA0417-0D83-47AA-A4C5-471A91BCADA3}" dt="2023-11-29T23:46:00.590" v="1867" actId="931"/>
          <ac:picMkLst>
            <pc:docMk/>
            <pc:sldMk cId="926969528" sldId="265"/>
            <ac:picMk id="9" creationId="{4543142F-A18C-9720-45D8-9589C97607E9}"/>
          </ac:picMkLst>
        </pc:picChg>
        <pc:picChg chg="add mod">
          <ac:chgData name="Haidar Ali" userId="0cdb370a11fffd42" providerId="LiveId" clId="{4BDA0417-0D83-47AA-A4C5-471A91BCADA3}" dt="2023-12-01T21:45:40.980" v="8517"/>
          <ac:picMkLst>
            <pc:docMk/>
            <pc:sldMk cId="926969528" sldId="265"/>
            <ac:picMk id="14" creationId="{33CC3122-BC6D-D5AA-1BCF-D4B2F3CF6B65}"/>
          </ac:picMkLst>
        </pc:picChg>
        <pc:picChg chg="del">
          <ac:chgData name="Haidar Ali" userId="0cdb370a11fffd42" providerId="LiveId" clId="{4BDA0417-0D83-47AA-A4C5-471A91BCADA3}" dt="2023-11-29T23:25:16.827" v="925" actId="478"/>
          <ac:picMkLst>
            <pc:docMk/>
            <pc:sldMk cId="926969528" sldId="265"/>
            <ac:picMk id="19" creationId="{CF411021-4798-18EB-EB34-97F6CEA09724}"/>
          </ac:picMkLst>
        </pc:picChg>
        <pc:picChg chg="add del mod">
          <ac:chgData name="Haidar Ali" userId="0cdb370a11fffd42" providerId="LiveId" clId="{4BDA0417-0D83-47AA-A4C5-471A91BCADA3}" dt="2023-12-01T23:12:58.562" v="9395"/>
          <ac:picMkLst>
            <pc:docMk/>
            <pc:sldMk cId="926969528" sldId="265"/>
            <ac:picMk id="23" creationId="{93D83894-3C8F-AF3A-2EFA-EFE69FBA05A9}"/>
          </ac:picMkLst>
        </pc:picChg>
        <pc:picChg chg="add del mod">
          <ac:chgData name="Haidar Ali" userId="0cdb370a11fffd42" providerId="LiveId" clId="{4BDA0417-0D83-47AA-A4C5-471A91BCADA3}" dt="2023-12-02T19:26:43.193" v="9397"/>
          <ac:picMkLst>
            <pc:docMk/>
            <pc:sldMk cId="926969528" sldId="265"/>
            <ac:picMk id="42" creationId="{6CD7973E-9F95-F872-0C83-652C742A88E0}"/>
          </ac:picMkLst>
        </pc:picChg>
      </pc:sldChg>
      <pc:sldChg chg="addSp delSp modSp add mod modTransition modAnim modNotesTx">
        <pc:chgData name="Haidar Ali" userId="0cdb370a11fffd42" providerId="LiveId" clId="{4BDA0417-0D83-47AA-A4C5-471A91BCADA3}" dt="2023-12-02T19:26:43.193" v="9397"/>
        <pc:sldMkLst>
          <pc:docMk/>
          <pc:sldMk cId="358550976" sldId="266"/>
        </pc:sldMkLst>
        <pc:spChg chg="add del mod">
          <ac:chgData name="Haidar Ali" userId="0cdb370a11fffd42" providerId="LiveId" clId="{4BDA0417-0D83-47AA-A4C5-471A91BCADA3}" dt="2023-11-30T00:41:58.379" v="3243" actId="478"/>
          <ac:spMkLst>
            <pc:docMk/>
            <pc:sldMk cId="358550976" sldId="266"/>
            <ac:spMk id="3" creationId="{E3790EE0-36B1-FEDC-4139-00B3AEA5E9B2}"/>
          </ac:spMkLst>
        </pc:spChg>
        <pc:spChg chg="add mod ord">
          <ac:chgData name="Haidar Ali" userId="0cdb370a11fffd42" providerId="LiveId" clId="{4BDA0417-0D83-47AA-A4C5-471A91BCADA3}" dt="2023-11-30T00:53:37.563" v="3894" actId="1076"/>
          <ac:spMkLst>
            <pc:docMk/>
            <pc:sldMk cId="358550976" sldId="266"/>
            <ac:spMk id="4" creationId="{B47EC3B8-612A-9ACC-AF16-F5D0AD5FF6E9}"/>
          </ac:spMkLst>
        </pc:spChg>
        <pc:spChg chg="add mod">
          <ac:chgData name="Haidar Ali" userId="0cdb370a11fffd42" providerId="LiveId" clId="{4BDA0417-0D83-47AA-A4C5-471A91BCADA3}" dt="2023-11-30T01:07:12.094" v="4097" actId="207"/>
          <ac:spMkLst>
            <pc:docMk/>
            <pc:sldMk cId="358550976" sldId="266"/>
            <ac:spMk id="6" creationId="{8D856299-D4BB-270E-1779-37772CA4832F}"/>
          </ac:spMkLst>
        </pc:spChg>
        <pc:spChg chg="add mod">
          <ac:chgData name="Haidar Ali" userId="0cdb370a11fffd42" providerId="LiveId" clId="{4BDA0417-0D83-47AA-A4C5-471A91BCADA3}" dt="2023-11-30T01:08:18.350" v="4100" actId="14861"/>
          <ac:spMkLst>
            <pc:docMk/>
            <pc:sldMk cId="358550976" sldId="266"/>
            <ac:spMk id="7" creationId="{5B289F58-7DBA-0A1A-6D87-9E5F6AAE138A}"/>
          </ac:spMkLst>
        </pc:spChg>
        <pc:spChg chg="add mod">
          <ac:chgData name="Haidar Ali" userId="0cdb370a11fffd42" providerId="LiveId" clId="{4BDA0417-0D83-47AA-A4C5-471A91BCADA3}" dt="2023-11-30T01:03:36.046" v="3978" actId="1076"/>
          <ac:spMkLst>
            <pc:docMk/>
            <pc:sldMk cId="358550976" sldId="266"/>
            <ac:spMk id="8" creationId="{9A3D875A-44B5-49E9-B045-6E4E277E867E}"/>
          </ac:spMkLst>
        </pc:spChg>
        <pc:spChg chg="add del">
          <ac:chgData name="Haidar Ali" userId="0cdb370a11fffd42" providerId="LiveId" clId="{4BDA0417-0D83-47AA-A4C5-471A91BCADA3}" dt="2023-11-30T03:06:43.433" v="4266" actId="11529"/>
          <ac:spMkLst>
            <pc:docMk/>
            <pc:sldMk cId="358550976" sldId="266"/>
            <ac:spMk id="18" creationId="{55668945-BA65-0E01-01F9-67CE028DD2D7}"/>
          </ac:spMkLst>
        </pc:spChg>
        <pc:spChg chg="add mod">
          <ac:chgData name="Haidar Ali" userId="0cdb370a11fffd42" providerId="LiveId" clId="{4BDA0417-0D83-47AA-A4C5-471A91BCADA3}" dt="2023-11-30T03:14:35.800" v="4545" actId="404"/>
          <ac:spMkLst>
            <pc:docMk/>
            <pc:sldMk cId="358550976" sldId="266"/>
            <ac:spMk id="23" creationId="{C5ACC80B-716E-3D11-17C3-8C844F6CAF83}"/>
          </ac:spMkLst>
        </pc:spChg>
        <pc:spChg chg="add mod">
          <ac:chgData name="Haidar Ali" userId="0cdb370a11fffd42" providerId="LiveId" clId="{4BDA0417-0D83-47AA-A4C5-471A91BCADA3}" dt="2023-11-30T03:14:00.950" v="4519" actId="20577"/>
          <ac:spMkLst>
            <pc:docMk/>
            <pc:sldMk cId="358550976" sldId="266"/>
            <ac:spMk id="24" creationId="{92A77862-758F-A19B-858A-88CB3978ECA8}"/>
          </ac:spMkLst>
        </pc:spChg>
        <pc:spChg chg="add mod">
          <ac:chgData name="Haidar Ali" userId="0cdb370a11fffd42" providerId="LiveId" clId="{4BDA0417-0D83-47AA-A4C5-471A91BCADA3}" dt="2023-11-30T03:11:08.347" v="4391" actId="1037"/>
          <ac:spMkLst>
            <pc:docMk/>
            <pc:sldMk cId="358550976" sldId="266"/>
            <ac:spMk id="25" creationId="{6D53C7B2-8E54-F924-A325-FFEE033C7C02}"/>
          </ac:spMkLst>
        </pc:spChg>
        <pc:spChg chg="add mod">
          <ac:chgData name="Haidar Ali" userId="0cdb370a11fffd42" providerId="LiveId" clId="{4BDA0417-0D83-47AA-A4C5-471A91BCADA3}" dt="2023-11-30T03:11:36.123" v="4444" actId="14100"/>
          <ac:spMkLst>
            <pc:docMk/>
            <pc:sldMk cId="358550976" sldId="266"/>
            <ac:spMk id="26" creationId="{5727A0C0-8524-2E4B-9295-155C25764212}"/>
          </ac:spMkLst>
        </pc:spChg>
        <pc:graphicFrameChg chg="del mod">
          <ac:chgData name="Haidar Ali" userId="0cdb370a11fffd42" providerId="LiveId" clId="{4BDA0417-0D83-47AA-A4C5-471A91BCADA3}" dt="2023-11-30T00:31:57.211" v="3030" actId="478"/>
          <ac:graphicFrameMkLst>
            <pc:docMk/>
            <pc:sldMk cId="358550976" sldId="266"/>
            <ac:graphicFrameMk id="10" creationId="{CBB0C69F-0013-740E-87F7-874D967FCCD0}"/>
          </ac:graphicFrameMkLst>
        </pc:graphicFrameChg>
        <pc:picChg chg="add del mod">
          <ac:chgData name="Haidar Ali" userId="0cdb370a11fffd42" providerId="LiveId" clId="{4BDA0417-0D83-47AA-A4C5-471A91BCADA3}" dt="2023-12-01T01:49:51.966" v="8438" actId="1076"/>
          <ac:picMkLst>
            <pc:docMk/>
            <pc:sldMk cId="358550976" sldId="266"/>
            <ac:picMk id="5" creationId="{0020C1BB-B503-5D9D-EB58-492A597CACC6}"/>
          </ac:picMkLst>
        </pc:picChg>
        <pc:picChg chg="add del mod">
          <ac:chgData name="Haidar Ali" userId="0cdb370a11fffd42" providerId="LiveId" clId="{4BDA0417-0D83-47AA-A4C5-471A91BCADA3}" dt="2023-11-30T03:02:09.477" v="4241" actId="931"/>
          <ac:picMkLst>
            <pc:docMk/>
            <pc:sldMk cId="358550976" sldId="266"/>
            <ac:picMk id="11" creationId="{EE59B4CB-A698-8CAA-1860-58509D5C8E73}"/>
          </ac:picMkLst>
        </pc:picChg>
        <pc:picChg chg="add mod">
          <ac:chgData name="Haidar Ali" userId="0cdb370a11fffd42" providerId="LiveId" clId="{4BDA0417-0D83-47AA-A4C5-471A91BCADA3}" dt="2023-11-30T03:03:19.872" v="4248" actId="1076"/>
          <ac:picMkLst>
            <pc:docMk/>
            <pc:sldMk cId="358550976" sldId="266"/>
            <ac:picMk id="13" creationId="{9874EB4A-43F4-F00A-F8AD-C5B174136E0B}"/>
          </ac:picMkLst>
        </pc:picChg>
        <pc:picChg chg="add mod">
          <ac:chgData name="Haidar Ali" userId="0cdb370a11fffd42" providerId="LiveId" clId="{4BDA0417-0D83-47AA-A4C5-471A91BCADA3}" dt="2023-11-30T03:04:56.203" v="4254" actId="1076"/>
          <ac:picMkLst>
            <pc:docMk/>
            <pc:sldMk cId="358550976" sldId="266"/>
            <ac:picMk id="15" creationId="{ED626130-32C7-708B-E8B5-E3B476665719}"/>
          </ac:picMkLst>
        </pc:picChg>
        <pc:picChg chg="add del mod">
          <ac:chgData name="Haidar Ali" userId="0cdb370a11fffd42" providerId="LiveId" clId="{4BDA0417-0D83-47AA-A4C5-471A91BCADA3}" dt="2023-11-30T03:06:52.957" v="4270" actId="931"/>
          <ac:picMkLst>
            <pc:docMk/>
            <pc:sldMk cId="358550976" sldId="266"/>
            <ac:picMk id="17" creationId="{CC8B81FB-AD47-8C97-094B-7B33E3616CFB}"/>
          </ac:picMkLst>
        </pc:picChg>
        <pc:picChg chg="add mod">
          <ac:chgData name="Haidar Ali" userId="0cdb370a11fffd42" providerId="LiveId" clId="{4BDA0417-0D83-47AA-A4C5-471A91BCADA3}" dt="2023-11-30T03:11:49.659" v="4445" actId="1076"/>
          <ac:picMkLst>
            <pc:docMk/>
            <pc:sldMk cId="358550976" sldId="266"/>
            <ac:picMk id="20" creationId="{3E1CBE3C-33DB-04EA-D9B6-6ACB08B36BD5}"/>
          </ac:picMkLst>
        </pc:picChg>
        <pc:picChg chg="add mod">
          <ac:chgData name="Haidar Ali" userId="0cdb370a11fffd42" providerId="LiveId" clId="{4BDA0417-0D83-47AA-A4C5-471A91BCADA3}" dt="2023-11-30T03:14:18.235" v="4543" actId="1038"/>
          <ac:picMkLst>
            <pc:docMk/>
            <pc:sldMk cId="358550976" sldId="266"/>
            <ac:picMk id="22" creationId="{5C470C0A-C36A-ED67-FAB9-4A096B49B26D}"/>
          </ac:picMkLst>
        </pc:picChg>
        <pc:picChg chg="add del mod">
          <ac:chgData name="Haidar Ali" userId="0cdb370a11fffd42" providerId="LiveId" clId="{4BDA0417-0D83-47AA-A4C5-471A91BCADA3}" dt="2023-12-01T23:12:58.562" v="9395"/>
          <ac:picMkLst>
            <pc:docMk/>
            <pc:sldMk cId="358550976" sldId="266"/>
            <ac:picMk id="28" creationId="{4694A46D-E934-4590-1DA3-A994B9BDC2FE}"/>
          </ac:picMkLst>
        </pc:picChg>
        <pc:picChg chg="add del mod">
          <ac:chgData name="Haidar Ali" userId="0cdb370a11fffd42" providerId="LiveId" clId="{4BDA0417-0D83-47AA-A4C5-471A91BCADA3}" dt="2023-12-02T19:26:43.193" v="9397"/>
          <ac:picMkLst>
            <pc:docMk/>
            <pc:sldMk cId="358550976" sldId="266"/>
            <ac:picMk id="41" creationId="{E8D6EB9C-C68A-1AFE-1129-D01F6A435A1D}"/>
          </ac:picMkLst>
        </pc:picChg>
      </pc:sldChg>
      <pc:sldChg chg="addSp delSp modSp new del mod">
        <pc:chgData name="Haidar Ali" userId="0cdb370a11fffd42" providerId="LiveId" clId="{4BDA0417-0D83-47AA-A4C5-471A91BCADA3}" dt="2023-12-01T01:42:17.083" v="8398" actId="27022"/>
        <pc:sldMkLst>
          <pc:docMk/>
          <pc:sldMk cId="1800405965" sldId="267"/>
        </pc:sldMkLst>
        <pc:graphicFrameChg chg="add del modGraphic">
          <ac:chgData name="Haidar Ali" userId="0cdb370a11fffd42" providerId="LiveId" clId="{4BDA0417-0D83-47AA-A4C5-471A91BCADA3}" dt="2023-12-01T01:42:17.083" v="8398" actId="27022"/>
          <ac:graphicFrameMkLst>
            <pc:docMk/>
            <pc:sldMk cId="1800405965" sldId="267"/>
            <ac:graphicFrameMk id="5" creationId="{6F8E40C4-5483-C399-6BFC-EAE6ACD91A5A}"/>
          </ac:graphicFrameMkLst>
        </pc:graphicFrameChg>
      </pc:sldChg>
      <pc:sldMasterChg chg="modTransition modSldLayout">
        <pc:chgData name="Haidar Ali" userId="0cdb370a11fffd42" providerId="LiveId" clId="{4BDA0417-0D83-47AA-A4C5-471A91BCADA3}" dt="2023-12-01T01:40:38.167" v="8393"/>
        <pc:sldMasterMkLst>
          <pc:docMk/>
          <pc:sldMasterMk cId="834038157" sldId="2147483725"/>
        </pc:sldMasterMkLst>
        <pc:sldLayoutChg chg="modTransition">
          <pc:chgData name="Haidar Ali" userId="0cdb370a11fffd42" providerId="LiveId" clId="{4BDA0417-0D83-47AA-A4C5-471A91BCADA3}" dt="2023-12-01T01:40:38.167" v="8393"/>
          <pc:sldLayoutMkLst>
            <pc:docMk/>
            <pc:sldMasterMk cId="834038157" sldId="2147483725"/>
            <pc:sldLayoutMk cId="252566491" sldId="2147483726"/>
          </pc:sldLayoutMkLst>
        </pc:sldLayoutChg>
        <pc:sldLayoutChg chg="modTransition">
          <pc:chgData name="Haidar Ali" userId="0cdb370a11fffd42" providerId="LiveId" clId="{4BDA0417-0D83-47AA-A4C5-471A91BCADA3}" dt="2023-12-01T01:40:38.167" v="8393"/>
          <pc:sldLayoutMkLst>
            <pc:docMk/>
            <pc:sldMasterMk cId="834038157" sldId="2147483725"/>
            <pc:sldLayoutMk cId="2558105096" sldId="2147483727"/>
          </pc:sldLayoutMkLst>
        </pc:sldLayoutChg>
        <pc:sldLayoutChg chg="modTransition">
          <pc:chgData name="Haidar Ali" userId="0cdb370a11fffd42" providerId="LiveId" clId="{4BDA0417-0D83-47AA-A4C5-471A91BCADA3}" dt="2023-12-01T01:40:38.167" v="8393"/>
          <pc:sldLayoutMkLst>
            <pc:docMk/>
            <pc:sldMasterMk cId="834038157" sldId="2147483725"/>
            <pc:sldLayoutMk cId="1817418053" sldId="2147483728"/>
          </pc:sldLayoutMkLst>
        </pc:sldLayoutChg>
        <pc:sldLayoutChg chg="modTransition">
          <pc:chgData name="Haidar Ali" userId="0cdb370a11fffd42" providerId="LiveId" clId="{4BDA0417-0D83-47AA-A4C5-471A91BCADA3}" dt="2023-12-01T01:40:38.167" v="8393"/>
          <pc:sldLayoutMkLst>
            <pc:docMk/>
            <pc:sldMasterMk cId="834038157" sldId="2147483725"/>
            <pc:sldLayoutMk cId="2625662111" sldId="2147483729"/>
          </pc:sldLayoutMkLst>
        </pc:sldLayoutChg>
        <pc:sldLayoutChg chg="modTransition">
          <pc:chgData name="Haidar Ali" userId="0cdb370a11fffd42" providerId="LiveId" clId="{4BDA0417-0D83-47AA-A4C5-471A91BCADA3}" dt="2023-12-01T01:40:38.167" v="8393"/>
          <pc:sldLayoutMkLst>
            <pc:docMk/>
            <pc:sldMasterMk cId="834038157" sldId="2147483725"/>
            <pc:sldLayoutMk cId="3288995974" sldId="2147483730"/>
          </pc:sldLayoutMkLst>
        </pc:sldLayoutChg>
        <pc:sldLayoutChg chg="modTransition">
          <pc:chgData name="Haidar Ali" userId="0cdb370a11fffd42" providerId="LiveId" clId="{4BDA0417-0D83-47AA-A4C5-471A91BCADA3}" dt="2023-12-01T01:40:38.167" v="8393"/>
          <pc:sldLayoutMkLst>
            <pc:docMk/>
            <pc:sldMasterMk cId="834038157" sldId="2147483725"/>
            <pc:sldLayoutMk cId="127392423" sldId="2147483731"/>
          </pc:sldLayoutMkLst>
        </pc:sldLayoutChg>
        <pc:sldLayoutChg chg="modTransition">
          <pc:chgData name="Haidar Ali" userId="0cdb370a11fffd42" providerId="LiveId" clId="{4BDA0417-0D83-47AA-A4C5-471A91BCADA3}" dt="2023-12-01T01:40:38.167" v="8393"/>
          <pc:sldLayoutMkLst>
            <pc:docMk/>
            <pc:sldMasterMk cId="834038157" sldId="2147483725"/>
            <pc:sldLayoutMk cId="44633991" sldId="2147483732"/>
          </pc:sldLayoutMkLst>
        </pc:sldLayoutChg>
        <pc:sldLayoutChg chg="modTransition">
          <pc:chgData name="Haidar Ali" userId="0cdb370a11fffd42" providerId="LiveId" clId="{4BDA0417-0D83-47AA-A4C5-471A91BCADA3}" dt="2023-12-01T01:40:38.167" v="8393"/>
          <pc:sldLayoutMkLst>
            <pc:docMk/>
            <pc:sldMasterMk cId="834038157" sldId="2147483725"/>
            <pc:sldLayoutMk cId="584533592" sldId="2147483733"/>
          </pc:sldLayoutMkLst>
        </pc:sldLayoutChg>
        <pc:sldLayoutChg chg="modTransition">
          <pc:chgData name="Haidar Ali" userId="0cdb370a11fffd42" providerId="LiveId" clId="{4BDA0417-0D83-47AA-A4C5-471A91BCADA3}" dt="2023-12-01T01:40:38.167" v="8393"/>
          <pc:sldLayoutMkLst>
            <pc:docMk/>
            <pc:sldMasterMk cId="834038157" sldId="2147483725"/>
            <pc:sldLayoutMk cId="1576856397" sldId="2147483734"/>
          </pc:sldLayoutMkLst>
        </pc:sldLayoutChg>
        <pc:sldLayoutChg chg="modTransition">
          <pc:chgData name="Haidar Ali" userId="0cdb370a11fffd42" providerId="LiveId" clId="{4BDA0417-0D83-47AA-A4C5-471A91BCADA3}" dt="2023-12-01T01:40:38.167" v="8393"/>
          <pc:sldLayoutMkLst>
            <pc:docMk/>
            <pc:sldMasterMk cId="834038157" sldId="2147483725"/>
            <pc:sldLayoutMk cId="1275755894" sldId="2147483735"/>
          </pc:sldLayoutMkLst>
        </pc:sldLayoutChg>
        <pc:sldLayoutChg chg="modTransition">
          <pc:chgData name="Haidar Ali" userId="0cdb370a11fffd42" providerId="LiveId" clId="{4BDA0417-0D83-47AA-A4C5-471A91BCADA3}" dt="2023-12-01T01:40:38.167" v="8393"/>
          <pc:sldLayoutMkLst>
            <pc:docMk/>
            <pc:sldMasterMk cId="834038157" sldId="2147483725"/>
            <pc:sldLayoutMk cId="4079273824" sldId="2147483736"/>
          </pc:sldLayoutMkLst>
        </pc:sldLayoutChg>
        <pc:sldLayoutChg chg="modTransition">
          <pc:chgData name="Haidar Ali" userId="0cdb370a11fffd42" providerId="LiveId" clId="{4BDA0417-0D83-47AA-A4C5-471A91BCADA3}" dt="2023-12-01T01:40:38.167" v="8393"/>
          <pc:sldLayoutMkLst>
            <pc:docMk/>
            <pc:sldMasterMk cId="834038157" sldId="2147483725"/>
            <pc:sldLayoutMk cId="597804135" sldId="2147483737"/>
          </pc:sldLayoutMkLst>
        </pc:sldLayoutChg>
        <pc:sldLayoutChg chg="modTransition">
          <pc:chgData name="Haidar Ali" userId="0cdb370a11fffd42" providerId="LiveId" clId="{4BDA0417-0D83-47AA-A4C5-471A91BCADA3}" dt="2023-12-01T01:40:38.167" v="8393"/>
          <pc:sldLayoutMkLst>
            <pc:docMk/>
            <pc:sldMasterMk cId="834038157" sldId="2147483725"/>
            <pc:sldLayoutMk cId="2893069768" sldId="2147483738"/>
          </pc:sldLayoutMkLst>
        </pc:sldLayoutChg>
        <pc:sldLayoutChg chg="modTransition">
          <pc:chgData name="Haidar Ali" userId="0cdb370a11fffd42" providerId="LiveId" clId="{4BDA0417-0D83-47AA-A4C5-471A91BCADA3}" dt="2023-12-01T01:40:38.167" v="8393"/>
          <pc:sldLayoutMkLst>
            <pc:docMk/>
            <pc:sldMasterMk cId="834038157" sldId="2147483725"/>
            <pc:sldLayoutMk cId="2508231594" sldId="2147483739"/>
          </pc:sldLayoutMkLst>
        </pc:sldLayoutChg>
        <pc:sldLayoutChg chg="modTransition">
          <pc:chgData name="Haidar Ali" userId="0cdb370a11fffd42" providerId="LiveId" clId="{4BDA0417-0D83-47AA-A4C5-471A91BCADA3}" dt="2023-12-01T01:40:38.167" v="8393"/>
          <pc:sldLayoutMkLst>
            <pc:docMk/>
            <pc:sldMasterMk cId="834038157" sldId="2147483725"/>
            <pc:sldLayoutMk cId="3562263268" sldId="2147483740"/>
          </pc:sldLayoutMkLst>
        </pc:sldLayoutChg>
        <pc:sldLayoutChg chg="modTransition">
          <pc:chgData name="Haidar Ali" userId="0cdb370a11fffd42" providerId="LiveId" clId="{4BDA0417-0D83-47AA-A4C5-471A91BCADA3}" dt="2023-12-01T01:40:38.167" v="8393"/>
          <pc:sldLayoutMkLst>
            <pc:docMk/>
            <pc:sldMasterMk cId="834038157" sldId="2147483725"/>
            <pc:sldLayoutMk cId="2316482333" sldId="2147483741"/>
          </pc:sldLayoutMkLst>
        </pc:sldLayoutChg>
      </pc:sldMasterChg>
    </pc:docChg>
  </pc:docChgLst>
</pc:chgInfo>
</file>

<file path=ppt/diagrams/_rels/data1.xml.rels><?xml version="1.0" encoding="UTF-8" standalone="yes"?>
<Relationships xmlns="http://schemas.openxmlformats.org/package/2006/relationships"><Relationship Id="rId1" Type="http://schemas.openxmlformats.org/officeDocument/2006/relationships/image" Target="../media/image3.jpg"/></Relationships>
</file>

<file path=ppt/diagrams/_rels/drawing1.xml.rels><?xml version="1.0" encoding="UTF-8" standalone="yes"?>
<Relationships xmlns="http://schemas.openxmlformats.org/package/2006/relationships"><Relationship Id="rId1" Type="http://schemas.openxmlformats.org/officeDocument/2006/relationships/image" Target="../media/image3.jpg"/></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27150B-2017-47B8-B817-3843BB478444}" type="doc">
      <dgm:prSet loTypeId="urn:microsoft.com/office/officeart/2008/layout/CircularPictureCallout" loCatId="picture" qsTypeId="urn:microsoft.com/office/officeart/2005/8/quickstyle/simple4" qsCatId="simple" csTypeId="urn:microsoft.com/office/officeart/2005/8/colors/accent2_1" csCatId="accent2" phldr="1"/>
      <dgm:spPr/>
      <dgm:t>
        <a:bodyPr/>
        <a:lstStyle/>
        <a:p>
          <a:endParaRPr lang="en-IN"/>
        </a:p>
      </dgm:t>
    </dgm:pt>
    <dgm:pt modelId="{8C3B29DC-4D70-4CFC-A683-4725CB958F05}">
      <dgm:prSet/>
      <dgm:spPr/>
      <dgm:t>
        <a:bodyPr/>
        <a:lstStyle/>
        <a:p>
          <a:r>
            <a:rPr lang="en-IN" dirty="0"/>
            <a:t>Project Statement and Scope</a:t>
          </a:r>
        </a:p>
      </dgm:t>
    </dgm:pt>
    <dgm:pt modelId="{ED65AD30-ECD2-4297-A701-10623021C694}" type="parTrans" cxnId="{4CB37CC0-E8D2-4BC8-BC88-B462973A880C}">
      <dgm:prSet/>
      <dgm:spPr/>
      <dgm:t>
        <a:bodyPr/>
        <a:lstStyle/>
        <a:p>
          <a:endParaRPr lang="en-IN"/>
        </a:p>
      </dgm:t>
    </dgm:pt>
    <dgm:pt modelId="{FC8AD86E-B23B-4AA9-A55B-83AB19CC4414}" type="sibTrans" cxnId="{4CB37CC0-E8D2-4BC8-BC88-B462973A880C}">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t>
        <a:bodyPr/>
        <a:lstStyle/>
        <a:p>
          <a:endParaRPr lang="en-IN"/>
        </a:p>
      </dgm:t>
      <dgm:extLst>
        <a:ext uri="{E40237B7-FDA0-4F09-8148-C483321AD2D9}">
          <dgm14:cNvPr xmlns:dgm14="http://schemas.microsoft.com/office/drawing/2010/diagram" id="0" name="" descr="Textured blue background"/>
        </a:ext>
      </dgm:extLst>
    </dgm:pt>
    <dgm:pt modelId="{66253A2F-031F-4982-AC43-4EDE27BA007A}">
      <dgm:prSet phldrT="[Text]"/>
      <dgm:spPr/>
      <dgm:t>
        <a:bodyPr/>
        <a:lstStyle/>
        <a:p>
          <a:pPr>
            <a:buFont typeface="Arial" panose="020B0604020202020204" pitchFamily="34" charset="0"/>
            <a:buChar char="•"/>
          </a:pPr>
          <a:r>
            <a:rPr lang="en-IN" dirty="0"/>
            <a:t>To develop comprehensive report on customer segmentation to identify patterns and trends in the client’s dataset</a:t>
          </a:r>
        </a:p>
      </dgm:t>
    </dgm:pt>
    <dgm:pt modelId="{A4FA2EE2-02E2-47FE-8639-4F72DC574C2B}" type="parTrans" cxnId="{5DBE3EC8-5BEC-49C9-991B-C47F15D3AEE9}">
      <dgm:prSet/>
      <dgm:spPr/>
      <dgm:t>
        <a:bodyPr/>
        <a:lstStyle/>
        <a:p>
          <a:endParaRPr lang="en-IN"/>
        </a:p>
      </dgm:t>
    </dgm:pt>
    <dgm:pt modelId="{EC895A70-F3A5-4A4F-AEEC-8F4C2A5F85F3}" type="sibTrans" cxnId="{5DBE3EC8-5BEC-49C9-991B-C47F15D3AEE9}">
      <dgm:prSet/>
      <dgm:spPr>
        <a:solidFill>
          <a:schemeClr val="accent2"/>
        </a:solidFill>
      </dgm:spPr>
      <dgm:t>
        <a:bodyPr/>
        <a:lstStyle/>
        <a:p>
          <a:endParaRPr lang="en-IN"/>
        </a:p>
      </dgm:t>
      <dgm:extLst>
        <a:ext uri="{E40237B7-FDA0-4F09-8148-C483321AD2D9}">
          <dgm14:cNvPr xmlns:dgm14="http://schemas.microsoft.com/office/drawing/2010/diagram" id="0" name="" descr="Full frame photo of a green painting texture background"/>
        </a:ext>
      </dgm:extLst>
    </dgm:pt>
    <dgm:pt modelId="{8398C601-E19A-4CA9-A2BC-319D91D11AB0}">
      <dgm:prSet phldrT="[Text]"/>
      <dgm:spPr/>
      <dgm:t>
        <a:bodyPr/>
        <a:lstStyle/>
        <a:p>
          <a:pPr>
            <a:buFont typeface="Arial" panose="020B0604020202020204" pitchFamily="34" charset="0"/>
            <a:buChar char="•"/>
          </a:pPr>
          <a:r>
            <a:rPr lang="en-IN" dirty="0"/>
            <a:t>The report tries to explain the various groups affecting the revenue generated by different shopping malls in Istanbul</a:t>
          </a:r>
        </a:p>
      </dgm:t>
    </dgm:pt>
    <dgm:pt modelId="{33037C8E-7A19-4A95-890A-7206257646A2}" type="parTrans" cxnId="{6B1BD83F-5CCB-442F-96E9-6096530F436A}">
      <dgm:prSet/>
      <dgm:spPr/>
      <dgm:t>
        <a:bodyPr/>
        <a:lstStyle/>
        <a:p>
          <a:endParaRPr lang="en-IN"/>
        </a:p>
      </dgm:t>
    </dgm:pt>
    <dgm:pt modelId="{3200E557-FAA3-40BF-8BF6-56A1E50059C1}" type="sibTrans" cxnId="{6B1BD83F-5CCB-442F-96E9-6096530F436A}">
      <dgm:prSet/>
      <dgm:spPr>
        <a:solidFill>
          <a:schemeClr val="accent2"/>
        </a:solidFill>
      </dgm:spPr>
      <dgm:t>
        <a:bodyPr/>
        <a:lstStyle/>
        <a:p>
          <a:endParaRPr lang="en-IN"/>
        </a:p>
      </dgm:t>
      <dgm:extLst>
        <a:ext uri="{E40237B7-FDA0-4F09-8148-C483321AD2D9}">
          <dgm14:cNvPr xmlns:dgm14="http://schemas.microsoft.com/office/drawing/2010/diagram" id="0" name="" descr="Full frame photo of a green painting texture background"/>
        </a:ext>
      </dgm:extLst>
    </dgm:pt>
    <dgm:pt modelId="{74BACAF4-BE1E-4DDC-BDE6-E54DBF3F26F3}">
      <dgm:prSet phldrT="[Text]"/>
      <dgm:spPr/>
      <dgm:t>
        <a:bodyPr/>
        <a:lstStyle/>
        <a:p>
          <a:pPr>
            <a:buFont typeface="Arial" panose="020B0604020202020204" pitchFamily="34" charset="0"/>
            <a:buChar char="•"/>
          </a:pPr>
          <a:r>
            <a:rPr lang="en-IN"/>
            <a:t>This project serves as the first step for customer segmentation allowing to optimize simple but effective marketing strategies</a:t>
          </a:r>
          <a:endParaRPr lang="en-IN" dirty="0"/>
        </a:p>
      </dgm:t>
    </dgm:pt>
    <dgm:pt modelId="{B485DD53-C93C-4183-A563-9D7CF59D6D80}" type="parTrans" cxnId="{A533BF16-D54F-4D2B-AEA3-9F828C0D2BB0}">
      <dgm:prSet/>
      <dgm:spPr/>
      <dgm:t>
        <a:bodyPr/>
        <a:lstStyle/>
        <a:p>
          <a:endParaRPr lang="en-IN"/>
        </a:p>
      </dgm:t>
    </dgm:pt>
    <dgm:pt modelId="{4DF63A1E-2586-4A14-83A9-A4487EADF4BB}" type="sibTrans" cxnId="{A533BF16-D54F-4D2B-AEA3-9F828C0D2BB0}">
      <dgm:prSet/>
      <dgm:spPr>
        <a:solidFill>
          <a:schemeClr val="accent2"/>
        </a:solidFill>
      </dgm:spPr>
      <dgm:t>
        <a:bodyPr/>
        <a:lstStyle/>
        <a:p>
          <a:endParaRPr lang="en-IN"/>
        </a:p>
      </dgm:t>
      <dgm:extLst>
        <a:ext uri="{E40237B7-FDA0-4F09-8148-C483321AD2D9}">
          <dgm14:cNvPr xmlns:dgm14="http://schemas.microsoft.com/office/drawing/2010/diagram" id="0" name="" descr="Full frame photo of a green painting texture background"/>
        </a:ext>
      </dgm:extLst>
    </dgm:pt>
    <dgm:pt modelId="{2144B226-504E-4C9A-8A50-B623622DE5EE}">
      <dgm:prSet custT="1"/>
      <dgm:spPr/>
      <dgm:t>
        <a:bodyPr/>
        <a:lstStyle/>
        <a:p>
          <a:pPr>
            <a:buFont typeface="Arial" panose="020B0604020202020204" pitchFamily="34" charset="0"/>
            <a:buChar char="•"/>
          </a:pPr>
          <a:r>
            <a:rPr lang="en-IN" sz="1050" dirty="0"/>
            <a:t>Different advanced analysis like ‘RFM analysis’ and ‘customer behaviour prediction’ are out of the scope as the given data includes only unique customer information. These techniques can only be performed when there are multiple transactional data for the customers</a:t>
          </a:r>
        </a:p>
      </dgm:t>
    </dgm:pt>
    <dgm:pt modelId="{E7B0B41B-1CC2-4229-B61F-548E0B231E03}" type="parTrans" cxnId="{A1A48441-7AE5-46C9-B1F5-A9825F2873AA}">
      <dgm:prSet/>
      <dgm:spPr/>
      <dgm:t>
        <a:bodyPr/>
        <a:lstStyle/>
        <a:p>
          <a:endParaRPr lang="en-IN"/>
        </a:p>
      </dgm:t>
    </dgm:pt>
    <dgm:pt modelId="{91741F79-EDED-4703-BCE0-0F7B4D6BA1D4}" type="sibTrans" cxnId="{A1A48441-7AE5-46C9-B1F5-A9825F2873AA}">
      <dgm:prSet/>
      <dgm:spPr>
        <a:solidFill>
          <a:srgbClr val="C00000"/>
        </a:solidFill>
      </dgm:spPr>
      <dgm:t>
        <a:bodyPr/>
        <a:lstStyle/>
        <a:p>
          <a:endParaRPr lang="en-IN"/>
        </a:p>
      </dgm:t>
      <dgm:extLst>
        <a:ext uri="{E40237B7-FDA0-4F09-8148-C483321AD2D9}">
          <dgm14:cNvPr xmlns:dgm14="http://schemas.microsoft.com/office/drawing/2010/diagram" id="0" name="" descr="Digital red textured surface"/>
        </a:ext>
      </dgm:extLst>
    </dgm:pt>
    <dgm:pt modelId="{E1DCF0A1-0DD5-4282-AA33-9DC8394F240C}" type="pres">
      <dgm:prSet presAssocID="{CC27150B-2017-47B8-B817-3843BB478444}" presName="Name0" presStyleCnt="0">
        <dgm:presLayoutVars>
          <dgm:chMax val="7"/>
          <dgm:chPref val="7"/>
          <dgm:dir/>
        </dgm:presLayoutVars>
      </dgm:prSet>
      <dgm:spPr/>
    </dgm:pt>
    <dgm:pt modelId="{900F8264-D607-4BBA-9DEE-6DD23B59C2E9}" type="pres">
      <dgm:prSet presAssocID="{CC27150B-2017-47B8-B817-3843BB478444}" presName="Name1" presStyleCnt="0"/>
      <dgm:spPr/>
    </dgm:pt>
    <dgm:pt modelId="{FA16A07A-062A-4590-B8F8-7087BD0B2978}" type="pres">
      <dgm:prSet presAssocID="{FC8AD86E-B23B-4AA9-A55B-83AB19CC4414}" presName="picture_1" presStyleCnt="0"/>
      <dgm:spPr/>
    </dgm:pt>
    <dgm:pt modelId="{19F68E29-2864-492A-8AB2-D594D2B97714}" type="pres">
      <dgm:prSet presAssocID="{FC8AD86E-B23B-4AA9-A55B-83AB19CC4414}" presName="pictureRepeatNode" presStyleLbl="alignImgPlace1" presStyleIdx="0" presStyleCnt="5"/>
      <dgm:spPr/>
    </dgm:pt>
    <dgm:pt modelId="{ABD790D4-E0AA-4C4C-830F-739823C3AC57}" type="pres">
      <dgm:prSet presAssocID="{8C3B29DC-4D70-4CFC-A683-4725CB958F05}" presName="text_1" presStyleLbl="node1" presStyleIdx="0" presStyleCnt="0" custLinFactNeighborX="-3229" custLinFactNeighborY="-59394">
        <dgm:presLayoutVars>
          <dgm:bulletEnabled val="1"/>
        </dgm:presLayoutVars>
      </dgm:prSet>
      <dgm:spPr/>
    </dgm:pt>
    <dgm:pt modelId="{B7458251-D632-401A-AB9C-2E2DF7B8A133}" type="pres">
      <dgm:prSet presAssocID="{EC895A70-F3A5-4A4F-AEEC-8F4C2A5F85F3}" presName="picture_2" presStyleCnt="0"/>
      <dgm:spPr/>
    </dgm:pt>
    <dgm:pt modelId="{B3B1FF12-EEC1-41B0-9517-3BB35BF07429}" type="pres">
      <dgm:prSet presAssocID="{EC895A70-F3A5-4A4F-AEEC-8F4C2A5F85F3}" presName="pictureRepeatNode" presStyleLbl="alignImgPlace1" presStyleIdx="1" presStyleCnt="5" custScaleX="166952" custScaleY="153944" custLinFactX="-2970" custLinFactNeighborX="-100000" custLinFactNeighborY="-79238"/>
      <dgm:spPr/>
    </dgm:pt>
    <dgm:pt modelId="{40E95AEE-1308-4F60-AC21-9FA8E82F0C16}" type="pres">
      <dgm:prSet presAssocID="{66253A2F-031F-4982-AC43-4EDE27BA007A}" presName="line_2" presStyleLbl="parChTrans1D1" presStyleIdx="0" presStyleCnt="4" custFlipVert="1" custSzY="1048824" custScaleX="81372" custLinFactY="-300000" custLinFactNeighborX="-7775" custLinFactNeighborY="-347958"/>
      <dgm:spPr/>
    </dgm:pt>
    <dgm:pt modelId="{7CCB55CF-4D20-4E5F-ABA3-7275C598075C}" type="pres">
      <dgm:prSet presAssocID="{66253A2F-031F-4982-AC43-4EDE27BA007A}" presName="textparent_2" presStyleLbl="node1" presStyleIdx="0" presStyleCnt="0"/>
      <dgm:spPr/>
    </dgm:pt>
    <dgm:pt modelId="{0A3AA8E2-AEC9-4706-A740-8ADAEAA68626}" type="pres">
      <dgm:prSet presAssocID="{66253A2F-031F-4982-AC43-4EDE27BA007A}" presName="text_2" presStyleLbl="revTx" presStyleIdx="0" presStyleCnt="4" custScaleX="92240" custScaleY="140367" custLinFactX="-35123" custLinFactNeighborX="-100000" custLinFactNeighborY="-77152">
        <dgm:presLayoutVars>
          <dgm:bulletEnabled val="1"/>
        </dgm:presLayoutVars>
      </dgm:prSet>
      <dgm:spPr/>
    </dgm:pt>
    <dgm:pt modelId="{0C9230B9-5403-4921-A885-308A0131A57E}" type="pres">
      <dgm:prSet presAssocID="{3200E557-FAA3-40BF-8BF6-56A1E50059C1}" presName="picture_3" presStyleCnt="0"/>
      <dgm:spPr/>
    </dgm:pt>
    <dgm:pt modelId="{7BA5D318-947E-406A-97EB-C74985132A6B}" type="pres">
      <dgm:prSet presAssocID="{3200E557-FAA3-40BF-8BF6-56A1E50059C1}" presName="pictureRepeatNode" presStyleLbl="alignImgPlace1" presStyleIdx="2" presStyleCnt="5" custScaleX="181899" custScaleY="179871" custLinFactNeighborX="97423" custLinFactNeighborY="-61413"/>
      <dgm:spPr/>
    </dgm:pt>
    <dgm:pt modelId="{F893C458-EC56-41C2-B932-08441E5DBD1B}" type="pres">
      <dgm:prSet presAssocID="{8398C601-E19A-4CA9-A2BC-319D91D11AB0}" presName="line_3" presStyleLbl="parChTrans1D1" presStyleIdx="1" presStyleCnt="4" custFlipVert="1" custSzY="209926" custScaleX="97157" custLinFactY="-492828" custLinFactNeighborX="34706" custLinFactNeighborY="-500000"/>
      <dgm:spPr/>
    </dgm:pt>
    <dgm:pt modelId="{3958FB76-6C44-4C46-918E-F9C194AEFEE1}" type="pres">
      <dgm:prSet presAssocID="{8398C601-E19A-4CA9-A2BC-319D91D11AB0}" presName="textparent_3" presStyleLbl="node1" presStyleIdx="0" presStyleCnt="0"/>
      <dgm:spPr/>
    </dgm:pt>
    <dgm:pt modelId="{A10519C6-0D63-49BB-B318-D630FD8A9812}" type="pres">
      <dgm:prSet presAssocID="{8398C601-E19A-4CA9-A2BC-319D91D11AB0}" presName="text_3" presStyleLbl="revTx" presStyleIdx="1" presStyleCnt="4" custLinFactNeighborX="-16325" custLinFactNeighborY="-59836">
        <dgm:presLayoutVars>
          <dgm:bulletEnabled val="1"/>
        </dgm:presLayoutVars>
      </dgm:prSet>
      <dgm:spPr/>
    </dgm:pt>
    <dgm:pt modelId="{3243103C-AB9F-40D0-8BAC-6EBE80ABBF0C}" type="pres">
      <dgm:prSet presAssocID="{4DF63A1E-2586-4A14-83A9-A4487EADF4BB}" presName="picture_4" presStyleCnt="0"/>
      <dgm:spPr/>
    </dgm:pt>
    <dgm:pt modelId="{D11391FA-FDB5-49CA-AD1E-B0F3064FA8E2}" type="pres">
      <dgm:prSet presAssocID="{4DF63A1E-2586-4A14-83A9-A4487EADF4BB}" presName="pictureRepeatNode" presStyleLbl="alignImgPlace1" presStyleIdx="3" presStyleCnt="5" custScaleX="206516" custScaleY="194865" custLinFactNeighborX="82507" custLinFactNeighborY="2477"/>
      <dgm:spPr/>
    </dgm:pt>
    <dgm:pt modelId="{A623714B-29FB-41FE-AF44-C394566053AE}" type="pres">
      <dgm:prSet presAssocID="{74BACAF4-BE1E-4DDC-BDE6-E54DBF3F26F3}" presName="line_4" presStyleLbl="parChTrans1D1" presStyleIdx="2" presStyleCnt="4" custSzY="332264" custScaleX="99233" custLinFactY="-500000" custLinFactNeighborX="14339" custLinFactNeighborY="-562656"/>
      <dgm:spPr/>
    </dgm:pt>
    <dgm:pt modelId="{58528833-7B0D-4D42-9B21-C1C4B9345C58}" type="pres">
      <dgm:prSet presAssocID="{74BACAF4-BE1E-4DDC-BDE6-E54DBF3F26F3}" presName="textparent_4" presStyleLbl="node1" presStyleIdx="0" presStyleCnt="0"/>
      <dgm:spPr/>
    </dgm:pt>
    <dgm:pt modelId="{66D77C74-CC96-4825-8564-9194DA2FBB04}" type="pres">
      <dgm:prSet presAssocID="{74BACAF4-BE1E-4DDC-BDE6-E54DBF3F26F3}" presName="text_4" presStyleLbl="revTx" presStyleIdx="2" presStyleCnt="4" custScaleY="132741" custLinFactNeighborX="-23681" custLinFactNeighborY="2100">
        <dgm:presLayoutVars>
          <dgm:bulletEnabled val="1"/>
        </dgm:presLayoutVars>
      </dgm:prSet>
      <dgm:spPr/>
    </dgm:pt>
    <dgm:pt modelId="{0954B5D4-CE7D-48D1-8331-FE0846C00348}" type="pres">
      <dgm:prSet presAssocID="{91741F79-EDED-4703-BCE0-0F7B4D6BA1D4}" presName="picture_5" presStyleCnt="0"/>
      <dgm:spPr/>
    </dgm:pt>
    <dgm:pt modelId="{C9B5E7E7-949B-4684-8CB7-2524FF7FB2BD}" type="pres">
      <dgm:prSet presAssocID="{91741F79-EDED-4703-BCE0-0F7B4D6BA1D4}" presName="pictureRepeatNode" presStyleLbl="alignImgPlace1" presStyleIdx="4" presStyleCnt="5" custScaleX="255892" custScaleY="256008" custLinFactX="-34683" custLinFactNeighborX="-100000" custLinFactNeighborY="86151"/>
      <dgm:spPr/>
    </dgm:pt>
    <dgm:pt modelId="{91B12CBA-3112-4665-B02C-16DD0BBC8F2B}" type="pres">
      <dgm:prSet presAssocID="{2144B226-504E-4C9A-8A50-B623622DE5EE}" presName="line_5" presStyleLbl="parChTrans1D1" presStyleIdx="3" presStyleCnt="4" custSzY="1824462" custScaleX="51248"/>
      <dgm:spPr/>
    </dgm:pt>
    <dgm:pt modelId="{58588D87-FDFE-491D-A7DA-BEFA57F827AD}" type="pres">
      <dgm:prSet presAssocID="{2144B226-504E-4C9A-8A50-B623622DE5EE}" presName="textparent_5" presStyleLbl="node1" presStyleIdx="0" presStyleCnt="0"/>
      <dgm:spPr/>
    </dgm:pt>
    <dgm:pt modelId="{BF6570BD-489C-44DC-9894-8FB7E5CD2141}" type="pres">
      <dgm:prSet presAssocID="{2144B226-504E-4C9A-8A50-B623622DE5EE}" presName="text_5" presStyleLbl="revTx" presStyleIdx="3" presStyleCnt="4" custScaleX="191948" custScaleY="195836" custLinFactX="-100000" custLinFactNeighborX="-181146" custLinFactNeighborY="81410">
        <dgm:presLayoutVars>
          <dgm:bulletEnabled val="1"/>
        </dgm:presLayoutVars>
      </dgm:prSet>
      <dgm:spPr/>
    </dgm:pt>
  </dgm:ptLst>
  <dgm:cxnLst>
    <dgm:cxn modelId="{AE018E08-32B3-4D49-ABE5-9CA7F6C78123}" type="presOf" srcId="{FC8AD86E-B23B-4AA9-A55B-83AB19CC4414}" destId="{19F68E29-2864-492A-8AB2-D594D2B97714}" srcOrd="0" destOrd="0" presId="urn:microsoft.com/office/officeart/2008/layout/CircularPictureCallout"/>
    <dgm:cxn modelId="{A533BF16-D54F-4D2B-AEA3-9F828C0D2BB0}" srcId="{CC27150B-2017-47B8-B817-3843BB478444}" destId="{74BACAF4-BE1E-4DDC-BDE6-E54DBF3F26F3}" srcOrd="3" destOrd="0" parTransId="{B485DD53-C93C-4183-A563-9D7CF59D6D80}" sibTransId="{4DF63A1E-2586-4A14-83A9-A4487EADF4BB}"/>
    <dgm:cxn modelId="{6B1BD83F-5CCB-442F-96E9-6096530F436A}" srcId="{CC27150B-2017-47B8-B817-3843BB478444}" destId="{8398C601-E19A-4CA9-A2BC-319D91D11AB0}" srcOrd="2" destOrd="0" parTransId="{33037C8E-7A19-4A95-890A-7206257646A2}" sibTransId="{3200E557-FAA3-40BF-8BF6-56A1E50059C1}"/>
    <dgm:cxn modelId="{8B68915B-84E8-491C-8148-3150E19FE4BC}" type="presOf" srcId="{EC895A70-F3A5-4A4F-AEEC-8F4C2A5F85F3}" destId="{B3B1FF12-EEC1-41B0-9517-3BB35BF07429}" srcOrd="0" destOrd="0" presId="urn:microsoft.com/office/officeart/2008/layout/CircularPictureCallout"/>
    <dgm:cxn modelId="{A1A48441-7AE5-46C9-B1F5-A9825F2873AA}" srcId="{CC27150B-2017-47B8-B817-3843BB478444}" destId="{2144B226-504E-4C9A-8A50-B623622DE5EE}" srcOrd="4" destOrd="0" parTransId="{E7B0B41B-1CC2-4229-B61F-548E0B231E03}" sibTransId="{91741F79-EDED-4703-BCE0-0F7B4D6BA1D4}"/>
    <dgm:cxn modelId="{BB899245-8AB2-4D3B-9339-F3833BC18992}" type="presOf" srcId="{8C3B29DC-4D70-4CFC-A683-4725CB958F05}" destId="{ABD790D4-E0AA-4C4C-830F-739823C3AC57}" srcOrd="0" destOrd="0" presId="urn:microsoft.com/office/officeart/2008/layout/CircularPictureCallout"/>
    <dgm:cxn modelId="{A53A2E52-12BC-4CCE-A130-14FB7AFA8BDB}" type="presOf" srcId="{91741F79-EDED-4703-BCE0-0F7B4D6BA1D4}" destId="{C9B5E7E7-949B-4684-8CB7-2524FF7FB2BD}" srcOrd="0" destOrd="0" presId="urn:microsoft.com/office/officeart/2008/layout/CircularPictureCallout"/>
    <dgm:cxn modelId="{B1877E7F-3E76-4120-86C2-ACCDCAFFC551}" type="presOf" srcId="{CC27150B-2017-47B8-B817-3843BB478444}" destId="{E1DCF0A1-0DD5-4282-AA33-9DC8394F240C}" srcOrd="0" destOrd="0" presId="urn:microsoft.com/office/officeart/2008/layout/CircularPictureCallout"/>
    <dgm:cxn modelId="{E9C9FF8B-1747-4CED-A8FC-D5B561F1988D}" type="presOf" srcId="{2144B226-504E-4C9A-8A50-B623622DE5EE}" destId="{BF6570BD-489C-44DC-9894-8FB7E5CD2141}" srcOrd="0" destOrd="0" presId="urn:microsoft.com/office/officeart/2008/layout/CircularPictureCallout"/>
    <dgm:cxn modelId="{D150B39C-ABCE-4A05-A149-A32275E305B0}" type="presOf" srcId="{8398C601-E19A-4CA9-A2BC-319D91D11AB0}" destId="{A10519C6-0D63-49BB-B318-D630FD8A9812}" srcOrd="0" destOrd="0" presId="urn:microsoft.com/office/officeart/2008/layout/CircularPictureCallout"/>
    <dgm:cxn modelId="{FC579DA1-2054-4A1F-8D18-2302E3D40078}" type="presOf" srcId="{4DF63A1E-2586-4A14-83A9-A4487EADF4BB}" destId="{D11391FA-FDB5-49CA-AD1E-B0F3064FA8E2}" srcOrd="0" destOrd="0" presId="urn:microsoft.com/office/officeart/2008/layout/CircularPictureCallout"/>
    <dgm:cxn modelId="{5E6BB8BD-2312-4C3F-A5EF-4A55E5DEACC3}" type="presOf" srcId="{74BACAF4-BE1E-4DDC-BDE6-E54DBF3F26F3}" destId="{66D77C74-CC96-4825-8564-9194DA2FBB04}" srcOrd="0" destOrd="0" presId="urn:microsoft.com/office/officeart/2008/layout/CircularPictureCallout"/>
    <dgm:cxn modelId="{4CB37CC0-E8D2-4BC8-BC88-B462973A880C}" srcId="{CC27150B-2017-47B8-B817-3843BB478444}" destId="{8C3B29DC-4D70-4CFC-A683-4725CB958F05}" srcOrd="0" destOrd="0" parTransId="{ED65AD30-ECD2-4297-A701-10623021C694}" sibTransId="{FC8AD86E-B23B-4AA9-A55B-83AB19CC4414}"/>
    <dgm:cxn modelId="{5DBE3EC8-5BEC-49C9-991B-C47F15D3AEE9}" srcId="{CC27150B-2017-47B8-B817-3843BB478444}" destId="{66253A2F-031F-4982-AC43-4EDE27BA007A}" srcOrd="1" destOrd="0" parTransId="{A4FA2EE2-02E2-47FE-8639-4F72DC574C2B}" sibTransId="{EC895A70-F3A5-4A4F-AEEC-8F4C2A5F85F3}"/>
    <dgm:cxn modelId="{9F688FCE-10A6-45B8-9681-A11B59BB91FC}" type="presOf" srcId="{66253A2F-031F-4982-AC43-4EDE27BA007A}" destId="{0A3AA8E2-AEC9-4706-A740-8ADAEAA68626}" srcOrd="0" destOrd="0" presId="urn:microsoft.com/office/officeart/2008/layout/CircularPictureCallout"/>
    <dgm:cxn modelId="{D87A31F1-5887-4145-A599-1C94DAFD073B}" type="presOf" srcId="{3200E557-FAA3-40BF-8BF6-56A1E50059C1}" destId="{7BA5D318-947E-406A-97EB-C74985132A6B}" srcOrd="0" destOrd="0" presId="urn:microsoft.com/office/officeart/2008/layout/CircularPictureCallout"/>
    <dgm:cxn modelId="{099B6761-B4F2-468E-9DB9-42140367D7A1}" type="presParOf" srcId="{E1DCF0A1-0DD5-4282-AA33-9DC8394F240C}" destId="{900F8264-D607-4BBA-9DEE-6DD23B59C2E9}" srcOrd="0" destOrd="0" presId="urn:microsoft.com/office/officeart/2008/layout/CircularPictureCallout"/>
    <dgm:cxn modelId="{041E21E2-349F-4FEC-A071-2B05828E9E79}" type="presParOf" srcId="{900F8264-D607-4BBA-9DEE-6DD23B59C2E9}" destId="{FA16A07A-062A-4590-B8F8-7087BD0B2978}" srcOrd="0" destOrd="0" presId="urn:microsoft.com/office/officeart/2008/layout/CircularPictureCallout"/>
    <dgm:cxn modelId="{7B3DE505-96B3-4865-A9B5-DA289A74CEAD}" type="presParOf" srcId="{FA16A07A-062A-4590-B8F8-7087BD0B2978}" destId="{19F68E29-2864-492A-8AB2-D594D2B97714}" srcOrd="0" destOrd="0" presId="urn:microsoft.com/office/officeart/2008/layout/CircularPictureCallout"/>
    <dgm:cxn modelId="{BC7705EB-E28C-40D2-96AC-A1811F951614}" type="presParOf" srcId="{900F8264-D607-4BBA-9DEE-6DD23B59C2E9}" destId="{ABD790D4-E0AA-4C4C-830F-739823C3AC57}" srcOrd="1" destOrd="0" presId="urn:microsoft.com/office/officeart/2008/layout/CircularPictureCallout"/>
    <dgm:cxn modelId="{EE0556AC-99FA-46CE-A94F-F498A5EFDF1A}" type="presParOf" srcId="{900F8264-D607-4BBA-9DEE-6DD23B59C2E9}" destId="{B7458251-D632-401A-AB9C-2E2DF7B8A133}" srcOrd="2" destOrd="0" presId="urn:microsoft.com/office/officeart/2008/layout/CircularPictureCallout"/>
    <dgm:cxn modelId="{3C4609EE-E1A2-40E8-95F4-20FA6C87F772}" type="presParOf" srcId="{B7458251-D632-401A-AB9C-2E2DF7B8A133}" destId="{B3B1FF12-EEC1-41B0-9517-3BB35BF07429}" srcOrd="0" destOrd="0" presId="urn:microsoft.com/office/officeart/2008/layout/CircularPictureCallout"/>
    <dgm:cxn modelId="{109E87D9-7319-4A3D-BEEB-B84EEE7672D2}" type="presParOf" srcId="{900F8264-D607-4BBA-9DEE-6DD23B59C2E9}" destId="{40E95AEE-1308-4F60-AC21-9FA8E82F0C16}" srcOrd="3" destOrd="0" presId="urn:microsoft.com/office/officeart/2008/layout/CircularPictureCallout"/>
    <dgm:cxn modelId="{6FD02D01-E92E-4F97-B88B-71CF3B488770}" type="presParOf" srcId="{900F8264-D607-4BBA-9DEE-6DD23B59C2E9}" destId="{7CCB55CF-4D20-4E5F-ABA3-7275C598075C}" srcOrd="4" destOrd="0" presId="urn:microsoft.com/office/officeart/2008/layout/CircularPictureCallout"/>
    <dgm:cxn modelId="{7841F378-447E-4A5E-A637-D2F322A222CC}" type="presParOf" srcId="{7CCB55CF-4D20-4E5F-ABA3-7275C598075C}" destId="{0A3AA8E2-AEC9-4706-A740-8ADAEAA68626}" srcOrd="0" destOrd="0" presId="urn:microsoft.com/office/officeart/2008/layout/CircularPictureCallout"/>
    <dgm:cxn modelId="{3AAA48F2-0010-45F1-B6E0-DFECDC38E757}" type="presParOf" srcId="{900F8264-D607-4BBA-9DEE-6DD23B59C2E9}" destId="{0C9230B9-5403-4921-A885-308A0131A57E}" srcOrd="5" destOrd="0" presId="urn:microsoft.com/office/officeart/2008/layout/CircularPictureCallout"/>
    <dgm:cxn modelId="{B8FADB3A-E267-4714-A0B6-051714803BD1}" type="presParOf" srcId="{0C9230B9-5403-4921-A885-308A0131A57E}" destId="{7BA5D318-947E-406A-97EB-C74985132A6B}" srcOrd="0" destOrd="0" presId="urn:microsoft.com/office/officeart/2008/layout/CircularPictureCallout"/>
    <dgm:cxn modelId="{1137F5CB-80C4-47DF-9858-4ECF4969FA5E}" type="presParOf" srcId="{900F8264-D607-4BBA-9DEE-6DD23B59C2E9}" destId="{F893C458-EC56-41C2-B932-08441E5DBD1B}" srcOrd="6" destOrd="0" presId="urn:microsoft.com/office/officeart/2008/layout/CircularPictureCallout"/>
    <dgm:cxn modelId="{6931E244-2385-45F2-B271-6BAE5A5D2F71}" type="presParOf" srcId="{900F8264-D607-4BBA-9DEE-6DD23B59C2E9}" destId="{3958FB76-6C44-4C46-918E-F9C194AEFEE1}" srcOrd="7" destOrd="0" presId="urn:microsoft.com/office/officeart/2008/layout/CircularPictureCallout"/>
    <dgm:cxn modelId="{34052535-43E8-4449-AFF7-E99424F1622D}" type="presParOf" srcId="{3958FB76-6C44-4C46-918E-F9C194AEFEE1}" destId="{A10519C6-0D63-49BB-B318-D630FD8A9812}" srcOrd="0" destOrd="0" presId="urn:microsoft.com/office/officeart/2008/layout/CircularPictureCallout"/>
    <dgm:cxn modelId="{625482E1-E00C-4BCB-8817-A063EABE3B16}" type="presParOf" srcId="{900F8264-D607-4BBA-9DEE-6DD23B59C2E9}" destId="{3243103C-AB9F-40D0-8BAC-6EBE80ABBF0C}" srcOrd="8" destOrd="0" presId="urn:microsoft.com/office/officeart/2008/layout/CircularPictureCallout"/>
    <dgm:cxn modelId="{2829EBFD-6F91-43A0-8B0A-E6934AB8EE9C}" type="presParOf" srcId="{3243103C-AB9F-40D0-8BAC-6EBE80ABBF0C}" destId="{D11391FA-FDB5-49CA-AD1E-B0F3064FA8E2}" srcOrd="0" destOrd="0" presId="urn:microsoft.com/office/officeart/2008/layout/CircularPictureCallout"/>
    <dgm:cxn modelId="{84D6EE15-14A5-47FF-8B94-E8427CF956C3}" type="presParOf" srcId="{900F8264-D607-4BBA-9DEE-6DD23B59C2E9}" destId="{A623714B-29FB-41FE-AF44-C394566053AE}" srcOrd="9" destOrd="0" presId="urn:microsoft.com/office/officeart/2008/layout/CircularPictureCallout"/>
    <dgm:cxn modelId="{5E7E267C-7ED3-43FB-8B62-F699A3AE97F5}" type="presParOf" srcId="{900F8264-D607-4BBA-9DEE-6DD23B59C2E9}" destId="{58528833-7B0D-4D42-9B21-C1C4B9345C58}" srcOrd="10" destOrd="0" presId="urn:microsoft.com/office/officeart/2008/layout/CircularPictureCallout"/>
    <dgm:cxn modelId="{695333F9-8431-483A-8277-D91C16AC34C5}" type="presParOf" srcId="{58528833-7B0D-4D42-9B21-C1C4B9345C58}" destId="{66D77C74-CC96-4825-8564-9194DA2FBB04}" srcOrd="0" destOrd="0" presId="urn:microsoft.com/office/officeart/2008/layout/CircularPictureCallout"/>
    <dgm:cxn modelId="{0960DB0D-830D-424A-9F91-0E64F49B258E}" type="presParOf" srcId="{900F8264-D607-4BBA-9DEE-6DD23B59C2E9}" destId="{0954B5D4-CE7D-48D1-8331-FE0846C00348}" srcOrd="11" destOrd="0" presId="urn:microsoft.com/office/officeart/2008/layout/CircularPictureCallout"/>
    <dgm:cxn modelId="{BF4887CF-9CA7-4B28-B639-7A2AAECA8A46}" type="presParOf" srcId="{0954B5D4-CE7D-48D1-8331-FE0846C00348}" destId="{C9B5E7E7-949B-4684-8CB7-2524FF7FB2BD}" srcOrd="0" destOrd="0" presId="urn:microsoft.com/office/officeart/2008/layout/CircularPictureCallout"/>
    <dgm:cxn modelId="{D59DB6F8-3845-491F-A5DF-386DD9E295AD}" type="presParOf" srcId="{900F8264-D607-4BBA-9DEE-6DD23B59C2E9}" destId="{91B12CBA-3112-4665-B02C-16DD0BBC8F2B}" srcOrd="12" destOrd="0" presId="urn:microsoft.com/office/officeart/2008/layout/CircularPictureCallout"/>
    <dgm:cxn modelId="{8D9BCCFF-B21B-41D4-BC8F-C577366DD880}" type="presParOf" srcId="{900F8264-D607-4BBA-9DEE-6DD23B59C2E9}" destId="{58588D87-FDFE-491D-A7DA-BEFA57F827AD}" srcOrd="13" destOrd="0" presId="urn:microsoft.com/office/officeart/2008/layout/CircularPictureCallout"/>
    <dgm:cxn modelId="{73C6A76C-9E9F-4EA4-B4E2-DAEA80182DA3}" type="presParOf" srcId="{58588D87-FDFE-491D-A7DA-BEFA57F827AD}" destId="{BF6570BD-489C-44DC-9894-8FB7E5CD2141}" srcOrd="0" destOrd="0" presId="urn:microsoft.com/office/officeart/2008/layout/CircularPictureCallou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B12CBA-3112-4665-B02C-16DD0BBC8F2B}">
      <dsp:nvSpPr>
        <dsp:cNvPr id="0" name=""/>
        <dsp:cNvSpPr/>
      </dsp:nvSpPr>
      <dsp:spPr>
        <a:xfrm>
          <a:off x="3008518" y="3649660"/>
          <a:ext cx="2051477" cy="1824462"/>
        </a:xfrm>
        <a:prstGeom prst="line">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623714B-29FB-41FE-AF44-C394566053AE}">
      <dsp:nvSpPr>
        <dsp:cNvPr id="0" name=""/>
        <dsp:cNvSpPr/>
      </dsp:nvSpPr>
      <dsp:spPr>
        <a:xfrm>
          <a:off x="2523361" y="3025650"/>
          <a:ext cx="3306919" cy="332263"/>
        </a:xfrm>
        <a:prstGeom prst="line">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893C458-EC56-41C2-B932-08441E5DBD1B}">
      <dsp:nvSpPr>
        <dsp:cNvPr id="0" name=""/>
        <dsp:cNvSpPr/>
      </dsp:nvSpPr>
      <dsp:spPr>
        <a:xfrm flipV="1">
          <a:off x="3236678" y="1917141"/>
          <a:ext cx="3237737" cy="209926"/>
        </a:xfrm>
        <a:prstGeom prst="line">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0E95AEE-1308-4F60-AC21-9FA8E82F0C16}">
      <dsp:nvSpPr>
        <dsp:cNvPr id="0" name=""/>
        <dsp:cNvSpPr/>
      </dsp:nvSpPr>
      <dsp:spPr>
        <a:xfrm flipV="1">
          <a:off x="2094343" y="634294"/>
          <a:ext cx="3257353" cy="1048824"/>
        </a:xfrm>
        <a:prstGeom prst="line">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9F68E29-2864-492A-8AB2-D594D2B97714}">
      <dsp:nvSpPr>
        <dsp:cNvPr id="0" name=""/>
        <dsp:cNvSpPr/>
      </dsp:nvSpPr>
      <dsp:spPr>
        <a:xfrm>
          <a:off x="737" y="944931"/>
          <a:ext cx="4064000" cy="406400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ABD790D4-E0AA-4C4C-830F-739823C3AC57}">
      <dsp:nvSpPr>
        <dsp:cNvPr id="0" name=""/>
        <dsp:cNvSpPr/>
      </dsp:nvSpPr>
      <dsp:spPr>
        <a:xfrm>
          <a:off x="648272" y="2306370"/>
          <a:ext cx="2600960" cy="1341120"/>
        </a:xfrm>
        <a:prstGeom prst="rect">
          <a:avLst/>
        </a:prstGeom>
        <a:noFill/>
        <a:ln>
          <a:noFill/>
        </a:ln>
        <a:effectLst>
          <a:outerShdw blurRad="38100" dist="254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b" anchorCtr="0">
          <a:noAutofit/>
        </a:bodyPr>
        <a:lstStyle/>
        <a:p>
          <a:pPr marL="0" lvl="0" indent="0" algn="ctr" defTabSz="1466850">
            <a:lnSpc>
              <a:spcPct val="90000"/>
            </a:lnSpc>
            <a:spcBef>
              <a:spcPct val="0"/>
            </a:spcBef>
            <a:spcAft>
              <a:spcPct val="35000"/>
            </a:spcAft>
            <a:buNone/>
          </a:pPr>
          <a:r>
            <a:rPr lang="en-IN" sz="3300" kern="1200" dirty="0"/>
            <a:t>Project Statement and Scope</a:t>
          </a:r>
        </a:p>
      </dsp:txBody>
      <dsp:txXfrm>
        <a:off x="648272" y="2306370"/>
        <a:ext cx="2600960" cy="1341120"/>
      </dsp:txXfrm>
    </dsp:sp>
    <dsp:sp modelId="{B3B1FF12-EEC1-41B0-9517-3BB35BF07429}">
      <dsp:nvSpPr>
        <dsp:cNvPr id="0" name=""/>
        <dsp:cNvSpPr/>
      </dsp:nvSpPr>
      <dsp:spPr>
        <a:xfrm>
          <a:off x="4368800" y="0"/>
          <a:ext cx="1492684" cy="1376382"/>
        </a:xfrm>
        <a:prstGeom prst="ellipse">
          <a:avLst/>
        </a:prstGeom>
        <a:solidFill>
          <a:schemeClr val="accent2"/>
        </a:solid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0A3AA8E2-AEC9-4706-A740-8ADAEAA68626}">
      <dsp:nvSpPr>
        <dsp:cNvPr id="0" name=""/>
        <dsp:cNvSpPr/>
      </dsp:nvSpPr>
      <dsp:spPr>
        <a:xfrm>
          <a:off x="4571552" y="74673"/>
          <a:ext cx="1304700" cy="12549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0" rIns="41910" bIns="0" numCol="1" spcCol="1270" anchor="ctr" anchorCtr="0">
          <a:noAutofit/>
        </a:bodyPr>
        <a:lstStyle/>
        <a:p>
          <a:pPr marL="0" lvl="0" indent="0" algn="l" defTabSz="488950">
            <a:lnSpc>
              <a:spcPct val="90000"/>
            </a:lnSpc>
            <a:spcBef>
              <a:spcPct val="0"/>
            </a:spcBef>
            <a:spcAft>
              <a:spcPct val="35000"/>
            </a:spcAft>
            <a:buFont typeface="Arial" panose="020B0604020202020204" pitchFamily="34" charset="0"/>
            <a:buNone/>
          </a:pPr>
          <a:r>
            <a:rPr lang="en-IN" sz="1100" kern="1200" dirty="0"/>
            <a:t>To develop comprehensive report on customer segmentation to identify patterns and trends in the client’s dataset</a:t>
          </a:r>
        </a:p>
      </dsp:txBody>
      <dsp:txXfrm>
        <a:off x="4571552" y="74673"/>
        <a:ext cx="1304700" cy="1254993"/>
      </dsp:txXfrm>
    </dsp:sp>
    <dsp:sp modelId="{7BA5D318-947E-406A-97EB-C74985132A6B}">
      <dsp:nvSpPr>
        <dsp:cNvPr id="0" name=""/>
        <dsp:cNvSpPr/>
      </dsp:nvSpPr>
      <dsp:spPr>
        <a:xfrm>
          <a:off x="5423095" y="1026346"/>
          <a:ext cx="1626322" cy="1608190"/>
        </a:xfrm>
        <a:prstGeom prst="ellipse">
          <a:avLst/>
        </a:prstGeom>
        <a:solidFill>
          <a:schemeClr val="accent2"/>
        </a:solid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A10519C6-0D63-49BB-B318-D630FD8A9812}">
      <dsp:nvSpPr>
        <dsp:cNvPr id="0" name=""/>
        <dsp:cNvSpPr/>
      </dsp:nvSpPr>
      <dsp:spPr>
        <a:xfrm>
          <a:off x="5572358" y="1397501"/>
          <a:ext cx="1469517" cy="894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0" rIns="41910" bIns="0" numCol="1" spcCol="1270" anchor="ctr" anchorCtr="0">
          <a:noAutofit/>
        </a:bodyPr>
        <a:lstStyle/>
        <a:p>
          <a:pPr marL="0" lvl="0" indent="0" algn="l" defTabSz="488950">
            <a:lnSpc>
              <a:spcPct val="90000"/>
            </a:lnSpc>
            <a:spcBef>
              <a:spcPct val="0"/>
            </a:spcBef>
            <a:spcAft>
              <a:spcPct val="35000"/>
            </a:spcAft>
            <a:buFont typeface="Arial" panose="020B0604020202020204" pitchFamily="34" charset="0"/>
            <a:buNone/>
          </a:pPr>
          <a:r>
            <a:rPr lang="en-IN" sz="1100" kern="1200" dirty="0"/>
            <a:t>The report tries to explain the various groups affecting the revenue generated by different shopping malls in Istanbul</a:t>
          </a:r>
        </a:p>
      </dsp:txBody>
      <dsp:txXfrm>
        <a:off x="5572358" y="1397501"/>
        <a:ext cx="1469517" cy="894080"/>
      </dsp:txXfrm>
    </dsp:sp>
    <dsp:sp modelId="{D11391FA-FDB5-49CA-AD1E-B0F3064FA8E2}">
      <dsp:nvSpPr>
        <dsp:cNvPr id="0" name=""/>
        <dsp:cNvSpPr/>
      </dsp:nvSpPr>
      <dsp:spPr>
        <a:xfrm>
          <a:off x="5179686" y="2725360"/>
          <a:ext cx="1846418" cy="1742248"/>
        </a:xfrm>
        <a:prstGeom prst="ellipse">
          <a:avLst/>
        </a:prstGeom>
        <a:solidFill>
          <a:schemeClr val="accent2"/>
        </a:solid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66D77C74-CC96-4825-8564-9194DA2FBB04}">
      <dsp:nvSpPr>
        <dsp:cNvPr id="0" name=""/>
        <dsp:cNvSpPr/>
      </dsp:nvSpPr>
      <dsp:spPr>
        <a:xfrm>
          <a:off x="5495117" y="2999709"/>
          <a:ext cx="1339215" cy="11868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0" rIns="41910" bIns="0" numCol="1" spcCol="1270" anchor="ctr" anchorCtr="0">
          <a:noAutofit/>
        </a:bodyPr>
        <a:lstStyle/>
        <a:p>
          <a:pPr marL="0" lvl="0" indent="0" algn="l" defTabSz="488950">
            <a:lnSpc>
              <a:spcPct val="90000"/>
            </a:lnSpc>
            <a:spcBef>
              <a:spcPct val="0"/>
            </a:spcBef>
            <a:spcAft>
              <a:spcPct val="35000"/>
            </a:spcAft>
            <a:buFont typeface="Arial" panose="020B0604020202020204" pitchFamily="34" charset="0"/>
            <a:buNone/>
          </a:pPr>
          <a:r>
            <a:rPr lang="en-IN" sz="1100" kern="1200"/>
            <a:t>This project serves as the first step for customer segmentation allowing to optimize simple but effective marketing strategies</a:t>
          </a:r>
          <a:endParaRPr lang="en-IN" sz="1100" kern="1200" dirty="0"/>
        </a:p>
      </dsp:txBody>
      <dsp:txXfrm>
        <a:off x="5495117" y="2999709"/>
        <a:ext cx="1339215" cy="1186810"/>
      </dsp:txXfrm>
    </dsp:sp>
    <dsp:sp modelId="{C9B5E7E7-949B-4684-8CB7-2524FF7FB2BD}">
      <dsp:nvSpPr>
        <dsp:cNvPr id="0" name=""/>
        <dsp:cNvSpPr/>
      </dsp:nvSpPr>
      <dsp:spPr>
        <a:xfrm>
          <a:off x="3687663" y="4121212"/>
          <a:ext cx="2287879" cy="2288916"/>
        </a:xfrm>
        <a:prstGeom prst="ellipse">
          <a:avLst/>
        </a:prstGeom>
        <a:solidFill>
          <a:srgbClr val="C00000"/>
        </a:solid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BF6570BD-489C-44DC-9894-8FB7E5CD2141}">
      <dsp:nvSpPr>
        <dsp:cNvPr id="0" name=""/>
        <dsp:cNvSpPr/>
      </dsp:nvSpPr>
      <dsp:spPr>
        <a:xfrm>
          <a:off x="4074199" y="4414296"/>
          <a:ext cx="1644445" cy="1750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0" rIns="41910" bIns="0" numCol="1" spcCol="1270" anchor="ctr" anchorCtr="0">
          <a:noAutofit/>
        </a:bodyPr>
        <a:lstStyle/>
        <a:p>
          <a:pPr marL="0" lvl="0" indent="0" algn="l" defTabSz="466725">
            <a:lnSpc>
              <a:spcPct val="90000"/>
            </a:lnSpc>
            <a:spcBef>
              <a:spcPct val="0"/>
            </a:spcBef>
            <a:spcAft>
              <a:spcPct val="35000"/>
            </a:spcAft>
            <a:buFont typeface="Arial" panose="020B0604020202020204" pitchFamily="34" charset="0"/>
            <a:buNone/>
          </a:pPr>
          <a:r>
            <a:rPr lang="en-IN" sz="1050" kern="1200" dirty="0"/>
            <a:t>Different advanced analysis like ‘RFM analysis’ and ‘customer behaviour prediction’ are out of the scope as the given data includes only unique customer information. These techniques can only be performed when there are multiple transactional data for the customers</a:t>
          </a:r>
        </a:p>
      </dsp:txBody>
      <dsp:txXfrm>
        <a:off x="4074199" y="4414296"/>
        <a:ext cx="1644445" cy="1750930"/>
      </dsp:txXfrm>
    </dsp:sp>
  </dsp:spTree>
</dsp:drawing>
</file>

<file path=ppt/diagrams/layout1.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611D7E-A7ED-4CAB-AEF6-9688ADB4814C}" type="datetimeFigureOut">
              <a:rPr lang="en-IN" smtClean="0"/>
              <a:t>02-12-2023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F30F6B-7FB4-48DB-A4B1-BB4FFEEA8D8A}" type="slidenum">
              <a:rPr lang="en-IN" smtClean="0"/>
              <a:t>‹#›</a:t>
            </a:fld>
            <a:endParaRPr lang="en-IN"/>
          </a:p>
        </p:txBody>
      </p:sp>
    </p:spTree>
    <p:extLst>
      <p:ext uri="{BB962C8B-B14F-4D97-AF65-F5344CB8AC3E}">
        <p14:creationId xmlns:p14="http://schemas.microsoft.com/office/powerpoint/2010/main" val="39127869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DF30F6B-7FB4-48DB-A4B1-BB4FFEEA8D8A}" type="slidenum">
              <a:rPr lang="en-IN" smtClean="0"/>
              <a:t>1</a:t>
            </a:fld>
            <a:endParaRPr lang="en-IN"/>
          </a:p>
        </p:txBody>
      </p:sp>
    </p:spTree>
    <p:extLst>
      <p:ext uri="{BB962C8B-B14F-4D97-AF65-F5344CB8AC3E}">
        <p14:creationId xmlns:p14="http://schemas.microsoft.com/office/powerpoint/2010/main" val="1008978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Primary goal of this project is to build a comprehensive cx segmentation report for my clients to enable to them to find patterns and trends.</a:t>
            </a:r>
          </a:p>
          <a:p>
            <a:r>
              <a:rPr lang="en-IN" dirty="0"/>
              <a:t>I try to explain how various cx groups affect the revenue generated from the shopping malls</a:t>
            </a:r>
          </a:p>
          <a:p>
            <a:r>
              <a:rPr lang="en-IN" dirty="0"/>
              <a:t>This report equips my clients to make simple but effective marketing strategies</a:t>
            </a:r>
          </a:p>
          <a:p>
            <a:r>
              <a:rPr lang="en-IN" dirty="0"/>
              <a:t>But since the dataset have no customer making multiple transactions, we cannot perform advanced analytics like RFM analysis or customer behaviour prediction which requires cx to have made multiple purchases at different periods of time</a:t>
            </a:r>
          </a:p>
        </p:txBody>
      </p:sp>
      <p:sp>
        <p:nvSpPr>
          <p:cNvPr id="4" name="Slide Number Placeholder 3"/>
          <p:cNvSpPr>
            <a:spLocks noGrp="1"/>
          </p:cNvSpPr>
          <p:nvPr>
            <p:ph type="sldNum" sz="quarter" idx="5"/>
          </p:nvPr>
        </p:nvSpPr>
        <p:spPr/>
        <p:txBody>
          <a:bodyPr/>
          <a:lstStyle/>
          <a:p>
            <a:fld id="{9DF30F6B-7FB4-48DB-A4B1-BB4FFEEA8D8A}" type="slidenum">
              <a:rPr lang="en-IN" smtClean="0"/>
              <a:t>2</a:t>
            </a:fld>
            <a:endParaRPr lang="en-IN"/>
          </a:p>
        </p:txBody>
      </p:sp>
    </p:spTree>
    <p:extLst>
      <p:ext uri="{BB962C8B-B14F-4D97-AF65-F5344CB8AC3E}">
        <p14:creationId xmlns:p14="http://schemas.microsoft.com/office/powerpoint/2010/main" val="3596051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First of all, I accessed the dataset by connecting to the database called.. And then the table in it called customer. </a:t>
            </a:r>
          </a:p>
        </p:txBody>
      </p:sp>
      <p:sp>
        <p:nvSpPr>
          <p:cNvPr id="4" name="Slide Number Placeholder 3"/>
          <p:cNvSpPr>
            <a:spLocks noGrp="1"/>
          </p:cNvSpPr>
          <p:nvPr>
            <p:ph type="sldNum" sz="quarter" idx="5"/>
          </p:nvPr>
        </p:nvSpPr>
        <p:spPr/>
        <p:txBody>
          <a:bodyPr/>
          <a:lstStyle/>
          <a:p>
            <a:fld id="{9DF30F6B-7FB4-48DB-A4B1-BB4FFEEA8D8A}" type="slidenum">
              <a:rPr lang="en-IN" smtClean="0"/>
              <a:t>3</a:t>
            </a:fld>
            <a:endParaRPr lang="en-IN"/>
          </a:p>
        </p:txBody>
      </p:sp>
    </p:spTree>
    <p:extLst>
      <p:ext uri="{BB962C8B-B14F-4D97-AF65-F5344CB8AC3E}">
        <p14:creationId xmlns:p14="http://schemas.microsoft.com/office/powerpoint/2010/main" val="283831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41EE12-F28E-4B03-A404-A8FCAE0F6316}" type="datetime1">
              <a:rPr lang="en-US" smtClean="0"/>
              <a:t>12/2/2023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A918BC-4D43-4B42-B3C0-E7EBE25E6AF0}" type="slidenum">
              <a:rPr lang="en-US" smtClean="0"/>
              <a:t>‹#›</a:t>
            </a:fld>
            <a:endParaRPr lang="en-US" dirty="0"/>
          </a:p>
        </p:txBody>
      </p:sp>
    </p:spTree>
    <p:extLst>
      <p:ext uri="{BB962C8B-B14F-4D97-AF65-F5344CB8AC3E}">
        <p14:creationId xmlns:p14="http://schemas.microsoft.com/office/powerpoint/2010/main" val="252566491"/>
      </p:ext>
    </p:extLst>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89806E-8E94-473C-AEE7-BE6F15F85533}" type="datetime1">
              <a:rPr lang="en-US" smtClean="0"/>
              <a:t>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pPr/>
              <a:t>‹#›</a:t>
            </a:fld>
            <a:endParaRPr lang="en-US" dirty="0"/>
          </a:p>
        </p:txBody>
      </p:sp>
    </p:spTree>
    <p:extLst>
      <p:ext uri="{BB962C8B-B14F-4D97-AF65-F5344CB8AC3E}">
        <p14:creationId xmlns:p14="http://schemas.microsoft.com/office/powerpoint/2010/main" val="1275755894"/>
      </p:ext>
    </p:extLst>
  </p:cSld>
  <p:clrMapOvr>
    <a:masterClrMapping/>
  </p:clrMapOvr>
  <p:transition spd="slow">
    <p:cover/>
  </p:transition>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89806E-8E94-473C-AEE7-BE6F15F85533}" type="datetime1">
              <a:rPr lang="en-US" smtClean="0"/>
              <a:t>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79273824"/>
      </p:ext>
    </p:extLst>
  </p:cSld>
  <p:clrMapOvr>
    <a:masterClrMapping/>
  </p:clrMapOvr>
  <p:transition spd="slow">
    <p:cover/>
  </p:transition>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89806E-8E94-473C-AEE7-BE6F15F85533}" type="datetime1">
              <a:rPr lang="en-US" smtClean="0"/>
              <a:t>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pPr/>
              <a:t>‹#›</a:t>
            </a:fld>
            <a:endParaRPr lang="en-US" dirty="0"/>
          </a:p>
        </p:txBody>
      </p:sp>
    </p:spTree>
    <p:extLst>
      <p:ext uri="{BB962C8B-B14F-4D97-AF65-F5344CB8AC3E}">
        <p14:creationId xmlns:p14="http://schemas.microsoft.com/office/powerpoint/2010/main" val="597804135"/>
      </p:ext>
    </p:extLst>
  </p:cSld>
  <p:clrMapOvr>
    <a:masterClrMapping/>
  </p:clrMapOvr>
  <p:transition spd="slow">
    <p:cover/>
  </p:transition>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89806E-8E94-473C-AEE7-BE6F15F85533}" type="datetime1">
              <a:rPr lang="en-US" smtClean="0"/>
              <a:t>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93069768"/>
      </p:ext>
    </p:extLst>
  </p:cSld>
  <p:clrMapOvr>
    <a:masterClrMapping/>
  </p:clrMapOvr>
  <p:transition spd="slow">
    <p:cover/>
  </p:transition>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89806E-8E94-473C-AEE7-BE6F15F85533}" type="datetime1">
              <a:rPr lang="en-US" smtClean="0"/>
              <a:t>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pPr/>
              <a:t>‹#›</a:t>
            </a:fld>
            <a:endParaRPr lang="en-US" dirty="0"/>
          </a:p>
        </p:txBody>
      </p:sp>
    </p:spTree>
    <p:extLst>
      <p:ext uri="{BB962C8B-B14F-4D97-AF65-F5344CB8AC3E}">
        <p14:creationId xmlns:p14="http://schemas.microsoft.com/office/powerpoint/2010/main" val="2508231594"/>
      </p:ext>
    </p:extLst>
  </p:cSld>
  <p:clrMapOvr>
    <a:masterClrMapping/>
  </p:clrMapOvr>
  <p:transition spd="slow">
    <p:cover/>
  </p:transition>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8B8189-0D9C-48A6-9FA3-862227B094CE}" type="datetime1">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562263268"/>
      </p:ext>
    </p:extLst>
  </p:cSld>
  <p:clrMapOvr>
    <a:masterClrMapping/>
  </p:clrMapOvr>
  <p:transition spd="slow">
    <p:cove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ADDCAE-6443-42C3-9C19-F95985500186}" type="datetime1">
              <a:rPr lang="en-US" smtClean="0"/>
              <a:t>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t>‹#›</a:t>
            </a:fld>
            <a:endParaRPr lang="en-US" dirty="0"/>
          </a:p>
        </p:txBody>
      </p:sp>
    </p:spTree>
    <p:extLst>
      <p:ext uri="{BB962C8B-B14F-4D97-AF65-F5344CB8AC3E}">
        <p14:creationId xmlns:p14="http://schemas.microsoft.com/office/powerpoint/2010/main" val="2316482333"/>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62799E-EB8E-4038-8063-81BB57C732D4}" type="datetime1">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558105096"/>
      </p:ext>
    </p:extLst>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7A73C3-B243-44D3-809D-EF8FDFBD85D4}" type="datetime1">
              <a:rPr lang="en-US" smtClean="0"/>
              <a:t>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817418053"/>
      </p:ext>
    </p:extLst>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B6D3E3-28E2-4380-A113-67698215C5F8}" type="datetime1">
              <a:rPr lang="en-US" smtClean="0"/>
              <a:t>12/2/2023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625662111"/>
      </p:ext>
    </p:extLst>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EFCB61-04AD-47C9-BF79-2BD8B9CEC07A}" type="datetime1">
              <a:rPr lang="en-US" smtClean="0"/>
              <a:t>12/2/2023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288995974"/>
      </p:ext>
    </p:extLst>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535E0C-D585-492F-8146-7493F4086301}" type="datetime1">
              <a:rPr lang="en-US" smtClean="0"/>
              <a:t>12/2/2023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27392423"/>
      </p:ext>
    </p:extLst>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E48390-48B5-49AB-B019-A7C8FB8C31F6}" type="datetime1">
              <a:rPr lang="en-US" smtClean="0"/>
              <a:t>12/2/2023</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44633991"/>
      </p:ext>
    </p:extLst>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2E767E-8A14-4E70-91B9-2101CBC4D7BD}" type="datetime1">
              <a:rPr lang="en-US" smtClean="0"/>
              <a:t>12/2/2023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A918BC-4D43-4B42-B3C0-E7EBE25E6AF0}" type="slidenum">
              <a:rPr lang="en-US" smtClean="0"/>
              <a:t>‹#›</a:t>
            </a:fld>
            <a:endParaRPr lang="en-US" dirty="0"/>
          </a:p>
        </p:txBody>
      </p:sp>
    </p:spTree>
    <p:extLst>
      <p:ext uri="{BB962C8B-B14F-4D97-AF65-F5344CB8AC3E}">
        <p14:creationId xmlns:p14="http://schemas.microsoft.com/office/powerpoint/2010/main" val="584533592"/>
      </p:ext>
    </p:extLst>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AF0C4B-5A4A-45CA-ABEC-10F107160D33}" type="datetime1">
              <a:rPr lang="en-US" smtClean="0"/>
              <a:t>12/2/2023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A918BC-4D43-4B42-B3C0-E7EBE25E6AF0}" type="slidenum">
              <a:rPr lang="en-US" smtClean="0"/>
              <a:t>‹#›</a:t>
            </a:fld>
            <a:endParaRPr lang="en-US" dirty="0"/>
          </a:p>
        </p:txBody>
      </p:sp>
    </p:spTree>
    <p:extLst>
      <p:ext uri="{BB962C8B-B14F-4D97-AF65-F5344CB8AC3E}">
        <p14:creationId xmlns:p14="http://schemas.microsoft.com/office/powerpoint/2010/main" val="1576856397"/>
      </p:ext>
    </p:extLst>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989806E-8E94-473C-AEE7-BE6F15F85533}" type="datetime1">
              <a:rPr lang="en-US" smtClean="0"/>
              <a:t>12/2/2023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4A918BC-4D43-4B42-B3C0-E7EBE25E6AF0}" type="slidenum">
              <a:rPr lang="en-US" smtClean="0"/>
              <a:pPr/>
              <a:t>‹#›</a:t>
            </a:fld>
            <a:endParaRPr lang="en-US" dirty="0"/>
          </a:p>
        </p:txBody>
      </p:sp>
    </p:spTree>
    <p:extLst>
      <p:ext uri="{BB962C8B-B14F-4D97-AF65-F5344CB8AC3E}">
        <p14:creationId xmlns:p14="http://schemas.microsoft.com/office/powerpoint/2010/main" val="834038157"/>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Lst>
  <p:transition spd="slow">
    <p:cover/>
  </p:transition>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30.sv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notesSlide" Target="../notesSlides/notesSlide2.xml"/><Relationship Id="rId7" Type="http://schemas.openxmlformats.org/officeDocument/2006/relationships/diagramQuickStyle" Target="../diagrams/quickStyle1.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2.jpg"/><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notesSlide" Target="../notesSlides/notesSlide3.xml"/><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2.jp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1.xml"/><Relationship Id="rId1" Type="http://schemas.openxmlformats.org/officeDocument/2006/relationships/tags" Target="../tags/tag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colorful light bulb with business icons">
            <a:extLst>
              <a:ext uri="{FF2B5EF4-FFF2-40B4-BE49-F238E27FC236}">
                <a16:creationId xmlns:a16="http://schemas.microsoft.com/office/drawing/2014/main" id="{3DA345C5-2548-B046-E8B9-DF3D280B5B21}"/>
              </a:ext>
            </a:extLst>
          </p:cNvPr>
          <p:cNvPicPr>
            <a:picLocks noChangeAspect="1"/>
          </p:cNvPicPr>
          <p:nvPr/>
        </p:nvPicPr>
        <p:blipFill rotWithShape="1">
          <a:blip r:embed="rId4"/>
          <a:srcRect t="25058" b="21771"/>
          <a:stretch/>
        </p:blipFill>
        <p:spPr>
          <a:xfrm>
            <a:off x="20" y="10"/>
            <a:ext cx="12191979" cy="4537867"/>
          </a:xfrm>
          <a:prstGeom prst="rect">
            <a:avLst/>
          </a:prstGeom>
          <a:effectLst>
            <a:outerShdw blurRad="596900" dist="330200" dir="8820000" sx="87000" sy="87000" algn="ctr" rotWithShape="0">
              <a:srgbClr val="000000">
                <a:alpha val="29000"/>
              </a:srgbClr>
            </a:outerShdw>
          </a:effectLst>
        </p:spPr>
      </p:pic>
      <p:sp>
        <p:nvSpPr>
          <p:cNvPr id="2" name="Title 1">
            <a:extLst>
              <a:ext uri="{FF2B5EF4-FFF2-40B4-BE49-F238E27FC236}">
                <a16:creationId xmlns:a16="http://schemas.microsoft.com/office/drawing/2014/main" id="{CFD8A699-BDC7-0D20-3A05-9BF991BB280B}"/>
              </a:ext>
            </a:extLst>
          </p:cNvPr>
          <p:cNvSpPr>
            <a:spLocks noGrp="1"/>
          </p:cNvSpPr>
          <p:nvPr>
            <p:ph type="ctrTitle"/>
          </p:nvPr>
        </p:nvSpPr>
        <p:spPr>
          <a:xfrm>
            <a:off x="589558" y="4831307"/>
            <a:ext cx="5474257" cy="1815151"/>
          </a:xfrm>
        </p:spPr>
        <p:txBody>
          <a:bodyPr anchor="ctr">
            <a:normAutofit/>
          </a:bodyPr>
          <a:lstStyle/>
          <a:p>
            <a:r>
              <a:rPr lang="en-IN" sz="3600" dirty="0"/>
              <a:t>What Insights do we get from the data?</a:t>
            </a:r>
          </a:p>
        </p:txBody>
      </p:sp>
      <p:sp>
        <p:nvSpPr>
          <p:cNvPr id="3" name="Subtitle 2">
            <a:extLst>
              <a:ext uri="{FF2B5EF4-FFF2-40B4-BE49-F238E27FC236}">
                <a16:creationId xmlns:a16="http://schemas.microsoft.com/office/drawing/2014/main" id="{A4F467A1-BCE1-6C4E-5B1F-D0BEEF87A3B6}"/>
              </a:ext>
            </a:extLst>
          </p:cNvPr>
          <p:cNvSpPr>
            <a:spLocks noGrp="1"/>
          </p:cNvSpPr>
          <p:nvPr>
            <p:ph type="subTitle" idx="1"/>
          </p:nvPr>
        </p:nvSpPr>
        <p:spPr>
          <a:xfrm>
            <a:off x="6469039" y="4831306"/>
            <a:ext cx="4568128" cy="1815152"/>
          </a:xfrm>
        </p:spPr>
        <p:txBody>
          <a:bodyPr anchor="ctr">
            <a:normAutofit/>
          </a:bodyPr>
          <a:lstStyle/>
          <a:p>
            <a:r>
              <a:rPr lang="en-IN" dirty="0"/>
              <a:t>PRDA-04 Customer Segmentation Analysis in Istanbul malls</a:t>
            </a:r>
          </a:p>
          <a:p>
            <a:r>
              <a:rPr lang="en-IN" dirty="0"/>
              <a:t>By Haidar Ali Shaik</a:t>
            </a:r>
          </a:p>
          <a:p>
            <a:r>
              <a:rPr lang="en-IN" dirty="0"/>
              <a:t>Project Team ID: PTID-CDA-NOV-23-069</a:t>
            </a:r>
          </a:p>
        </p:txBody>
      </p:sp>
    </p:spTree>
    <p:custDataLst>
      <p:tags r:id="rId1"/>
    </p:custDataLst>
    <p:extLst>
      <p:ext uri="{BB962C8B-B14F-4D97-AF65-F5344CB8AC3E}">
        <p14:creationId xmlns:p14="http://schemas.microsoft.com/office/powerpoint/2010/main" val="76553582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blue and black gradient&#10;&#10;Description automatically generated">
            <a:extLst>
              <a:ext uri="{FF2B5EF4-FFF2-40B4-BE49-F238E27FC236}">
                <a16:creationId xmlns:a16="http://schemas.microsoft.com/office/drawing/2014/main" id="{0020C1BB-B503-5D9D-EB58-492A597CACC6}"/>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54" r="-2" b="-2"/>
          <a:stretch/>
        </p:blipFill>
        <p:spPr>
          <a:xfrm>
            <a:off x="-6588" y="10"/>
            <a:ext cx="12198588" cy="6857990"/>
          </a:xfrm>
          <a:prstGeom prst="rect">
            <a:avLst/>
          </a:prstGeom>
        </p:spPr>
      </p:pic>
      <p:sp>
        <p:nvSpPr>
          <p:cNvPr id="2" name="TextBox 1">
            <a:extLst>
              <a:ext uri="{FF2B5EF4-FFF2-40B4-BE49-F238E27FC236}">
                <a16:creationId xmlns:a16="http://schemas.microsoft.com/office/drawing/2014/main" id="{E9C7158E-E49E-A0F4-C7A9-86C46C8B43C3}"/>
              </a:ext>
            </a:extLst>
          </p:cNvPr>
          <p:cNvSpPr txBox="1"/>
          <p:nvPr/>
        </p:nvSpPr>
        <p:spPr>
          <a:xfrm>
            <a:off x="924232" y="226142"/>
            <a:ext cx="9134168" cy="707886"/>
          </a:xfrm>
          <a:prstGeom prst="rect">
            <a:avLst/>
          </a:prstGeom>
          <a:noFill/>
        </p:spPr>
        <p:txBody>
          <a:bodyPr wrap="square" rtlCol="0">
            <a:spAutoFit/>
          </a:bodyPr>
          <a:lstStyle/>
          <a:p>
            <a:r>
              <a:rPr lang="en-IN" sz="4000" dirty="0">
                <a:solidFill>
                  <a:schemeClr val="bg1"/>
                </a:solidFill>
              </a:rPr>
              <a:t>Prescriptive Analysis</a:t>
            </a:r>
          </a:p>
        </p:txBody>
      </p:sp>
      <p:sp>
        <p:nvSpPr>
          <p:cNvPr id="4" name="TextBox 3">
            <a:extLst>
              <a:ext uri="{FF2B5EF4-FFF2-40B4-BE49-F238E27FC236}">
                <a16:creationId xmlns:a16="http://schemas.microsoft.com/office/drawing/2014/main" id="{73B02F73-6278-7A5D-7359-3721D2D1C158}"/>
              </a:ext>
            </a:extLst>
          </p:cNvPr>
          <p:cNvSpPr txBox="1"/>
          <p:nvPr/>
        </p:nvSpPr>
        <p:spPr>
          <a:xfrm>
            <a:off x="597159" y="1054358"/>
            <a:ext cx="10580914" cy="4801314"/>
          </a:xfrm>
          <a:prstGeom prst="rect">
            <a:avLst/>
          </a:prstGeom>
          <a:noFill/>
        </p:spPr>
        <p:txBody>
          <a:bodyPr wrap="square" rtlCol="0">
            <a:spAutoFit/>
          </a:bodyPr>
          <a:lstStyle/>
          <a:p>
            <a:pPr marL="342900" indent="-342900">
              <a:buFont typeface="+mj-lt"/>
              <a:buAutoNum type="arabicPeriod"/>
            </a:pPr>
            <a:r>
              <a:rPr lang="en-IN" dirty="0">
                <a:solidFill>
                  <a:schemeClr val="bg1">
                    <a:lumMod val="85000"/>
                  </a:schemeClr>
                </a:solidFill>
              </a:rPr>
              <a:t>Instead of trying improve sales from souvenir, malls can try giving discounts on technology</a:t>
            </a:r>
          </a:p>
          <a:p>
            <a:pPr marL="342900" indent="-342900">
              <a:buFont typeface="+mj-lt"/>
              <a:buAutoNum type="arabicPeriod"/>
            </a:pPr>
            <a:r>
              <a:rPr lang="en-IN" dirty="0">
                <a:solidFill>
                  <a:schemeClr val="bg1">
                    <a:lumMod val="85000"/>
                  </a:schemeClr>
                </a:solidFill>
              </a:rPr>
              <a:t>Bundled offers can be promoted on clothes </a:t>
            </a:r>
          </a:p>
          <a:p>
            <a:pPr marL="342900" indent="-342900">
              <a:buFont typeface="+mj-lt"/>
              <a:buAutoNum type="arabicPeriod"/>
            </a:pPr>
            <a:r>
              <a:rPr lang="en-IN" dirty="0">
                <a:solidFill>
                  <a:schemeClr val="bg1">
                    <a:lumMod val="85000"/>
                  </a:schemeClr>
                </a:solidFill>
              </a:rPr>
              <a:t>Discounts can be promoted on off-season clothes</a:t>
            </a:r>
          </a:p>
          <a:p>
            <a:pPr marL="342900" indent="-342900">
              <a:buFont typeface="+mj-lt"/>
              <a:buAutoNum type="arabicPeriod"/>
            </a:pPr>
            <a:r>
              <a:rPr lang="en-IN" dirty="0">
                <a:solidFill>
                  <a:schemeClr val="bg1">
                    <a:lumMod val="85000"/>
                  </a:schemeClr>
                </a:solidFill>
              </a:rPr>
              <a:t>Setup more stores for clothes, technology and, shoes should increase revenue further</a:t>
            </a:r>
          </a:p>
          <a:p>
            <a:pPr marL="342900" indent="-342900">
              <a:buFont typeface="+mj-lt"/>
              <a:buAutoNum type="arabicPeriod"/>
            </a:pPr>
            <a:r>
              <a:rPr lang="en-IN" dirty="0">
                <a:solidFill>
                  <a:schemeClr val="bg1">
                    <a:lumMod val="85000"/>
                  </a:schemeClr>
                </a:solidFill>
              </a:rPr>
              <a:t>Price matching will boost sales for different categories</a:t>
            </a:r>
          </a:p>
          <a:p>
            <a:pPr marL="342900" indent="-342900">
              <a:buFont typeface="+mj-lt"/>
              <a:buAutoNum type="arabicPeriod"/>
            </a:pPr>
            <a:r>
              <a:rPr lang="en-IN" dirty="0">
                <a:solidFill>
                  <a:schemeClr val="bg1">
                    <a:lumMod val="85000"/>
                  </a:schemeClr>
                </a:solidFill>
              </a:rPr>
              <a:t>Buy 1 get 1 offers on products aimed at females can improve sales</a:t>
            </a:r>
          </a:p>
          <a:p>
            <a:pPr marL="342900" indent="-342900">
              <a:buFont typeface="+mj-lt"/>
              <a:buAutoNum type="arabicPeriod"/>
            </a:pPr>
            <a:r>
              <a:rPr lang="en-IN" dirty="0">
                <a:solidFill>
                  <a:schemeClr val="bg1">
                    <a:lumMod val="85000"/>
                  </a:schemeClr>
                </a:solidFill>
              </a:rPr>
              <a:t>Promote cash back or loyalty rewards to payment by credit or debit as customers might not always have enough cash to buy the products they wish</a:t>
            </a:r>
          </a:p>
          <a:p>
            <a:pPr marL="342900" indent="-342900">
              <a:buFont typeface="+mj-lt"/>
              <a:buAutoNum type="arabicPeriod"/>
            </a:pPr>
            <a:r>
              <a:rPr lang="en-IN" dirty="0">
                <a:solidFill>
                  <a:schemeClr val="bg1">
                    <a:lumMod val="85000"/>
                  </a:schemeClr>
                </a:solidFill>
              </a:rPr>
              <a:t>Implementing self-check-out can increase the likelihood of customer buying all items in their cart</a:t>
            </a:r>
          </a:p>
          <a:p>
            <a:pPr marL="342900" indent="-342900">
              <a:buFont typeface="+mj-lt"/>
              <a:buAutoNum type="arabicPeriod"/>
            </a:pPr>
            <a:r>
              <a:rPr lang="en-IN" dirty="0">
                <a:solidFill>
                  <a:schemeClr val="bg1">
                    <a:lumMod val="85000"/>
                  </a:schemeClr>
                </a:solidFill>
              </a:rPr>
              <a:t>Adding payment options like crypto wallet and QR code scan increases payment convenience and might increase sales</a:t>
            </a:r>
          </a:p>
          <a:p>
            <a:pPr marL="342900" indent="-342900">
              <a:buFont typeface="+mj-lt"/>
              <a:buAutoNum type="arabicPeriod"/>
            </a:pPr>
            <a:r>
              <a:rPr lang="en-IN" dirty="0">
                <a:solidFill>
                  <a:schemeClr val="bg1">
                    <a:lumMod val="85000"/>
                  </a:schemeClr>
                </a:solidFill>
              </a:rPr>
              <a:t>Sending shopping experience feedback survey to customers after check-out will provide direct points of focus</a:t>
            </a:r>
          </a:p>
          <a:p>
            <a:pPr marL="342900" indent="-342900">
              <a:buFont typeface="+mj-lt"/>
              <a:buAutoNum type="arabicPeriod"/>
            </a:pPr>
            <a:r>
              <a:rPr lang="en-IN" dirty="0">
                <a:solidFill>
                  <a:schemeClr val="bg1">
                    <a:lumMod val="85000"/>
                  </a:schemeClr>
                </a:solidFill>
              </a:rPr>
              <a:t>Discounts and offers targeting customers with 25-64 years of age can lead to more sales as they are also the segment of customers visiting the malls the most.</a:t>
            </a:r>
          </a:p>
          <a:p>
            <a:pPr marL="342900" indent="-342900">
              <a:buFont typeface="+mj-lt"/>
              <a:buAutoNum type="arabicPeriod"/>
            </a:pPr>
            <a:endParaRPr lang="en-IN" dirty="0">
              <a:solidFill>
                <a:schemeClr val="bg1">
                  <a:lumMod val="85000"/>
                </a:schemeClr>
              </a:solidFill>
            </a:endParaRPr>
          </a:p>
        </p:txBody>
      </p:sp>
    </p:spTree>
    <p:custDataLst>
      <p:tags r:id="rId1"/>
    </p:custDataLst>
    <p:extLst>
      <p:ext uri="{BB962C8B-B14F-4D97-AF65-F5344CB8AC3E}">
        <p14:creationId xmlns:p14="http://schemas.microsoft.com/office/powerpoint/2010/main" val="194949633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blue and black gradient&#10;&#10;Description automatically generated">
            <a:extLst>
              <a:ext uri="{FF2B5EF4-FFF2-40B4-BE49-F238E27FC236}">
                <a16:creationId xmlns:a16="http://schemas.microsoft.com/office/drawing/2014/main" id="{0020C1BB-B503-5D9D-EB58-492A597CACC6}"/>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54" r="-2" b="-2"/>
          <a:stretch/>
        </p:blipFill>
        <p:spPr>
          <a:xfrm>
            <a:off x="-6588" y="10"/>
            <a:ext cx="12198588" cy="6857990"/>
          </a:xfrm>
          <a:prstGeom prst="rect">
            <a:avLst/>
          </a:prstGeom>
        </p:spPr>
      </p:pic>
      <p:pic>
        <p:nvPicPr>
          <p:cNvPr id="8" name="Graphic 7" descr="Bar graph with upward trend with solid fill">
            <a:extLst>
              <a:ext uri="{FF2B5EF4-FFF2-40B4-BE49-F238E27FC236}">
                <a16:creationId xmlns:a16="http://schemas.microsoft.com/office/drawing/2014/main" id="{39F30B02-F35B-1F34-DFEA-C04472F121F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68325" y="1619640"/>
            <a:ext cx="2867813" cy="2867813"/>
          </a:xfrm>
          <a:prstGeom prst="rect">
            <a:avLst/>
          </a:prstGeom>
        </p:spPr>
      </p:pic>
      <p:sp>
        <p:nvSpPr>
          <p:cNvPr id="2" name="TextBox 1">
            <a:extLst>
              <a:ext uri="{FF2B5EF4-FFF2-40B4-BE49-F238E27FC236}">
                <a16:creationId xmlns:a16="http://schemas.microsoft.com/office/drawing/2014/main" id="{E9C7158E-E49E-A0F4-C7A9-86C46C8B43C3}"/>
              </a:ext>
            </a:extLst>
          </p:cNvPr>
          <p:cNvSpPr txBox="1"/>
          <p:nvPr/>
        </p:nvSpPr>
        <p:spPr>
          <a:xfrm>
            <a:off x="4368325" y="3567376"/>
            <a:ext cx="7236542" cy="707886"/>
          </a:xfrm>
          <a:prstGeom prst="rect">
            <a:avLst/>
          </a:prstGeom>
          <a:noFill/>
        </p:spPr>
        <p:txBody>
          <a:bodyPr wrap="square" rtlCol="0">
            <a:spAutoFit/>
          </a:bodyPr>
          <a:lstStyle/>
          <a:p>
            <a:r>
              <a:rPr lang="en-IN" sz="4000" dirty="0">
                <a:solidFill>
                  <a:schemeClr val="bg1"/>
                </a:solidFill>
              </a:rPr>
              <a:t>Future</a:t>
            </a:r>
          </a:p>
        </p:txBody>
      </p:sp>
      <p:sp>
        <p:nvSpPr>
          <p:cNvPr id="3" name="TextBox 2">
            <a:extLst>
              <a:ext uri="{FF2B5EF4-FFF2-40B4-BE49-F238E27FC236}">
                <a16:creationId xmlns:a16="http://schemas.microsoft.com/office/drawing/2014/main" id="{FFA0B660-2DC0-0F90-C3C8-5D4FE5C75902}"/>
              </a:ext>
            </a:extLst>
          </p:cNvPr>
          <p:cNvSpPr txBox="1"/>
          <p:nvPr/>
        </p:nvSpPr>
        <p:spPr>
          <a:xfrm>
            <a:off x="4833759" y="4455317"/>
            <a:ext cx="7236542" cy="2031325"/>
          </a:xfrm>
          <a:prstGeom prst="rect">
            <a:avLst/>
          </a:prstGeom>
          <a:noFill/>
        </p:spPr>
        <p:txBody>
          <a:bodyPr wrap="square" rtlCol="0">
            <a:spAutoFit/>
          </a:bodyPr>
          <a:lstStyle/>
          <a:p>
            <a:r>
              <a:rPr lang="en-IN" dirty="0">
                <a:solidFill>
                  <a:schemeClr val="bg1"/>
                </a:solidFill>
              </a:rPr>
              <a:t>If the dataset had multiple transactions from customers over the years, we:</a:t>
            </a:r>
          </a:p>
          <a:p>
            <a:pPr marL="285750" indent="-285750">
              <a:buFont typeface="Arial" panose="020B0604020202020204" pitchFamily="34" charset="0"/>
              <a:buChar char="•"/>
            </a:pPr>
            <a:r>
              <a:rPr lang="en-IN" dirty="0">
                <a:solidFill>
                  <a:schemeClr val="bg1"/>
                </a:solidFill>
              </a:rPr>
              <a:t>Can perform RMF analysis to target customers if the dataset had multiple transactions from customer</a:t>
            </a:r>
          </a:p>
          <a:p>
            <a:pPr marL="285750" indent="-285750">
              <a:buFont typeface="Arial" panose="020B0604020202020204" pitchFamily="34" charset="0"/>
              <a:buChar char="•"/>
            </a:pPr>
            <a:r>
              <a:rPr lang="en-IN" dirty="0">
                <a:solidFill>
                  <a:schemeClr val="bg1"/>
                </a:solidFill>
              </a:rPr>
              <a:t>Can using clustering algorithms to predict whether a customer who purchased product A would buy another product from the category list</a:t>
            </a:r>
          </a:p>
        </p:txBody>
      </p:sp>
      <p:sp>
        <p:nvSpPr>
          <p:cNvPr id="4" name="TextBox 3">
            <a:extLst>
              <a:ext uri="{FF2B5EF4-FFF2-40B4-BE49-F238E27FC236}">
                <a16:creationId xmlns:a16="http://schemas.microsoft.com/office/drawing/2014/main" id="{A3F62436-A0C9-CDA3-ADD9-41DE12C1AF40}"/>
              </a:ext>
            </a:extLst>
          </p:cNvPr>
          <p:cNvSpPr txBox="1"/>
          <p:nvPr/>
        </p:nvSpPr>
        <p:spPr>
          <a:xfrm>
            <a:off x="526126" y="178783"/>
            <a:ext cx="7236542" cy="707886"/>
          </a:xfrm>
          <a:prstGeom prst="rect">
            <a:avLst/>
          </a:prstGeom>
          <a:noFill/>
        </p:spPr>
        <p:txBody>
          <a:bodyPr wrap="square" rtlCol="0">
            <a:spAutoFit/>
          </a:bodyPr>
          <a:lstStyle/>
          <a:p>
            <a:r>
              <a:rPr lang="en-IN" sz="4000" dirty="0">
                <a:solidFill>
                  <a:schemeClr val="bg1"/>
                </a:solidFill>
              </a:rPr>
              <a:t>Conclusion</a:t>
            </a:r>
          </a:p>
        </p:txBody>
      </p:sp>
      <p:sp>
        <p:nvSpPr>
          <p:cNvPr id="6" name="TextBox 5">
            <a:extLst>
              <a:ext uri="{FF2B5EF4-FFF2-40B4-BE49-F238E27FC236}">
                <a16:creationId xmlns:a16="http://schemas.microsoft.com/office/drawing/2014/main" id="{7DDF4D06-7BF6-5688-3CA3-8E39B9FE90AD}"/>
              </a:ext>
            </a:extLst>
          </p:cNvPr>
          <p:cNvSpPr txBox="1"/>
          <p:nvPr/>
        </p:nvSpPr>
        <p:spPr>
          <a:xfrm>
            <a:off x="1091682" y="1045029"/>
            <a:ext cx="10655559" cy="1477328"/>
          </a:xfrm>
          <a:prstGeom prst="rect">
            <a:avLst/>
          </a:prstGeom>
          <a:noFill/>
        </p:spPr>
        <p:txBody>
          <a:bodyPr wrap="square" rtlCol="0">
            <a:spAutoFit/>
          </a:bodyPr>
          <a:lstStyle/>
          <a:p>
            <a:pPr marL="342900" indent="-342900">
              <a:buFont typeface="+mj-lt"/>
              <a:buAutoNum type="arabicPeriod"/>
            </a:pPr>
            <a:r>
              <a:rPr lang="en-IN" dirty="0">
                <a:solidFill>
                  <a:schemeClr val="bg1"/>
                </a:solidFill>
              </a:rPr>
              <a:t>We were able to extract some key insights for decision making and were able to suggest BI intelligence solutions to increase revenue</a:t>
            </a:r>
          </a:p>
          <a:p>
            <a:pPr marL="342900" indent="-342900">
              <a:buFont typeface="+mj-lt"/>
              <a:buAutoNum type="arabicPeriod"/>
            </a:pPr>
            <a:r>
              <a:rPr lang="en-IN" dirty="0">
                <a:solidFill>
                  <a:schemeClr val="bg1"/>
                </a:solidFill>
              </a:rPr>
              <a:t>Using the Power BI report, my clients can get answers to more questions they might have and formulate marketing strategies</a:t>
            </a:r>
          </a:p>
          <a:p>
            <a:endParaRPr lang="en-IN" dirty="0">
              <a:solidFill>
                <a:schemeClr val="bg1"/>
              </a:solidFill>
            </a:endParaRPr>
          </a:p>
        </p:txBody>
      </p:sp>
    </p:spTree>
    <p:custDataLst>
      <p:tags r:id="rId1"/>
    </p:custDataLst>
    <p:extLst>
      <p:ext uri="{BB962C8B-B14F-4D97-AF65-F5344CB8AC3E}">
        <p14:creationId xmlns:p14="http://schemas.microsoft.com/office/powerpoint/2010/main" val="107515779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blue and black gradient&#10;&#10;Description automatically generated">
            <a:extLst>
              <a:ext uri="{FF2B5EF4-FFF2-40B4-BE49-F238E27FC236}">
                <a16:creationId xmlns:a16="http://schemas.microsoft.com/office/drawing/2014/main" id="{0020C1BB-B503-5D9D-EB58-492A597CACC6}"/>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t="54" r="-2" b="-2"/>
          <a:stretch/>
        </p:blipFill>
        <p:spPr>
          <a:xfrm>
            <a:off x="-6588" y="10"/>
            <a:ext cx="12198588" cy="6857990"/>
          </a:xfrm>
          <a:prstGeom prst="rect">
            <a:avLst/>
          </a:prstGeom>
        </p:spPr>
      </p:pic>
      <p:graphicFrame>
        <p:nvGraphicFramePr>
          <p:cNvPr id="10" name="Diagram 9">
            <a:extLst>
              <a:ext uri="{FF2B5EF4-FFF2-40B4-BE49-F238E27FC236}">
                <a16:creationId xmlns:a16="http://schemas.microsoft.com/office/drawing/2014/main" id="{CBB0C69F-0013-740E-87F7-874D967FCCD0}"/>
              </a:ext>
            </a:extLst>
          </p:cNvPr>
          <p:cNvGraphicFramePr/>
          <p:nvPr>
            <p:extLst>
              <p:ext uri="{D42A27DB-BD31-4B8C-83A1-F6EECF244321}">
                <p14:modId xmlns:p14="http://schemas.microsoft.com/office/powerpoint/2010/main" val="2392726080"/>
              </p:ext>
            </p:extLst>
          </p:nvPr>
        </p:nvGraphicFramePr>
        <p:xfrm>
          <a:off x="2032000" y="102637"/>
          <a:ext cx="8128000" cy="641012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ustDataLst>
      <p:tags r:id="rId1"/>
    </p:custDataLst>
    <p:extLst>
      <p:ext uri="{BB962C8B-B14F-4D97-AF65-F5344CB8AC3E}">
        <p14:creationId xmlns:p14="http://schemas.microsoft.com/office/powerpoint/2010/main" val="92696952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blue and black gradient&#10;&#10;Description automatically generated">
            <a:extLst>
              <a:ext uri="{FF2B5EF4-FFF2-40B4-BE49-F238E27FC236}">
                <a16:creationId xmlns:a16="http://schemas.microsoft.com/office/drawing/2014/main" id="{0020C1BB-B503-5D9D-EB58-492A597CACC6}"/>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t="54" r="-2" b="-2"/>
          <a:stretch/>
        </p:blipFill>
        <p:spPr>
          <a:xfrm>
            <a:off x="-6588" y="10"/>
            <a:ext cx="12198588" cy="6857990"/>
          </a:xfrm>
          <a:prstGeom prst="rect">
            <a:avLst/>
          </a:prstGeom>
          <a:noFill/>
        </p:spPr>
      </p:pic>
      <p:sp>
        <p:nvSpPr>
          <p:cNvPr id="6" name="Rectangle: Rounded Corners 5">
            <a:extLst>
              <a:ext uri="{FF2B5EF4-FFF2-40B4-BE49-F238E27FC236}">
                <a16:creationId xmlns:a16="http://schemas.microsoft.com/office/drawing/2014/main" id="{8D856299-D4BB-270E-1779-37772CA4832F}"/>
              </a:ext>
            </a:extLst>
          </p:cNvPr>
          <p:cNvSpPr/>
          <p:nvPr/>
        </p:nvSpPr>
        <p:spPr>
          <a:xfrm>
            <a:off x="522514" y="965717"/>
            <a:ext cx="4581331" cy="5453743"/>
          </a:xfrm>
          <a:prstGeom prst="roundRect">
            <a:avLst/>
          </a:prstGeom>
          <a:solidFill>
            <a:srgbClr val="10035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dirty="0"/>
              <a:t>Data shows transactional history of unique customers at different shopping malls in Istanbul from </a:t>
            </a:r>
            <a:r>
              <a:rPr lang="en-IN" dirty="0">
                <a:solidFill>
                  <a:schemeClr val="accent2"/>
                </a:solidFill>
              </a:rPr>
              <a:t>2021 to 2023</a:t>
            </a:r>
          </a:p>
          <a:p>
            <a:pPr marL="285750" indent="-285750">
              <a:buFont typeface="Arial" panose="020B0604020202020204" pitchFamily="34" charset="0"/>
              <a:buChar char="•"/>
            </a:pPr>
            <a:r>
              <a:rPr lang="en-IN" dirty="0">
                <a:solidFill>
                  <a:schemeClr val="bg1"/>
                </a:solidFill>
              </a:rPr>
              <a:t>Attributes include </a:t>
            </a:r>
            <a:r>
              <a:rPr lang="en-IN" dirty="0">
                <a:solidFill>
                  <a:schemeClr val="accent2"/>
                </a:solidFill>
              </a:rPr>
              <a:t>unique customer id</a:t>
            </a:r>
            <a:r>
              <a:rPr lang="en-IN" dirty="0">
                <a:solidFill>
                  <a:schemeClr val="bg1"/>
                </a:solidFill>
              </a:rPr>
              <a:t> and </a:t>
            </a:r>
            <a:r>
              <a:rPr lang="en-IN" dirty="0">
                <a:solidFill>
                  <a:schemeClr val="accent2"/>
                </a:solidFill>
              </a:rPr>
              <a:t>invoice date and invoice id</a:t>
            </a:r>
            <a:r>
              <a:rPr lang="en-IN" dirty="0">
                <a:solidFill>
                  <a:schemeClr val="bg1"/>
                </a:solidFill>
              </a:rPr>
              <a:t>, </a:t>
            </a:r>
            <a:r>
              <a:rPr lang="en-IN" dirty="0">
                <a:solidFill>
                  <a:schemeClr val="accent2"/>
                </a:solidFill>
              </a:rPr>
              <a:t>quantity</a:t>
            </a:r>
            <a:r>
              <a:rPr lang="en-IN" dirty="0">
                <a:solidFill>
                  <a:schemeClr val="bg1"/>
                </a:solidFill>
              </a:rPr>
              <a:t> of item purchased and </a:t>
            </a:r>
            <a:r>
              <a:rPr lang="en-IN" dirty="0">
                <a:solidFill>
                  <a:schemeClr val="accent2"/>
                </a:solidFill>
              </a:rPr>
              <a:t>price</a:t>
            </a:r>
            <a:r>
              <a:rPr lang="en-IN" dirty="0">
                <a:solidFill>
                  <a:schemeClr val="bg1"/>
                </a:solidFill>
              </a:rPr>
              <a:t> of each unit, name of </a:t>
            </a:r>
            <a:r>
              <a:rPr lang="en-IN" dirty="0">
                <a:solidFill>
                  <a:schemeClr val="accent2"/>
                </a:solidFill>
              </a:rPr>
              <a:t>shopping mall</a:t>
            </a:r>
            <a:r>
              <a:rPr lang="en-IN" dirty="0">
                <a:solidFill>
                  <a:schemeClr val="bg1"/>
                </a:solidFill>
              </a:rPr>
              <a:t>, </a:t>
            </a:r>
            <a:r>
              <a:rPr lang="en-IN" dirty="0">
                <a:solidFill>
                  <a:schemeClr val="accent2"/>
                </a:solidFill>
              </a:rPr>
              <a:t>age</a:t>
            </a:r>
            <a:r>
              <a:rPr lang="en-IN" dirty="0">
                <a:solidFill>
                  <a:schemeClr val="bg1"/>
                </a:solidFill>
              </a:rPr>
              <a:t> and </a:t>
            </a:r>
            <a:r>
              <a:rPr lang="en-IN" dirty="0">
                <a:solidFill>
                  <a:schemeClr val="accent2"/>
                </a:solidFill>
              </a:rPr>
              <a:t>gender</a:t>
            </a:r>
            <a:r>
              <a:rPr lang="en-IN" dirty="0">
                <a:solidFill>
                  <a:schemeClr val="bg1"/>
                </a:solidFill>
              </a:rPr>
              <a:t> of the person making the transaction, </a:t>
            </a:r>
            <a:r>
              <a:rPr lang="en-IN" dirty="0">
                <a:solidFill>
                  <a:schemeClr val="accent2"/>
                </a:solidFill>
              </a:rPr>
              <a:t>method of payment </a:t>
            </a:r>
            <a:r>
              <a:rPr lang="en-IN" dirty="0">
                <a:solidFill>
                  <a:schemeClr val="bg1"/>
                </a:solidFill>
              </a:rPr>
              <a:t>and</a:t>
            </a:r>
            <a:r>
              <a:rPr lang="en-IN" dirty="0">
                <a:solidFill>
                  <a:schemeClr val="accent2"/>
                </a:solidFill>
              </a:rPr>
              <a:t> category </a:t>
            </a:r>
            <a:r>
              <a:rPr lang="en-IN" dirty="0">
                <a:solidFill>
                  <a:schemeClr val="bg1"/>
                </a:solidFill>
              </a:rPr>
              <a:t>of the product purchased</a:t>
            </a:r>
          </a:p>
          <a:p>
            <a:pPr marL="285750" indent="-285750">
              <a:buFont typeface="Arial" panose="020B0604020202020204" pitchFamily="34" charset="0"/>
              <a:buChar char="•"/>
            </a:pPr>
            <a:r>
              <a:rPr lang="en-IN" dirty="0">
                <a:solidFill>
                  <a:schemeClr val="bg1"/>
                </a:solidFill>
              </a:rPr>
              <a:t>Performed SQL data exploration and found no duplicate rows and null cells in the data</a:t>
            </a:r>
          </a:p>
        </p:txBody>
      </p:sp>
      <p:sp>
        <p:nvSpPr>
          <p:cNvPr id="7" name="Rectangle: Rounded Corners 6">
            <a:extLst>
              <a:ext uri="{FF2B5EF4-FFF2-40B4-BE49-F238E27FC236}">
                <a16:creationId xmlns:a16="http://schemas.microsoft.com/office/drawing/2014/main" id="{5B289F58-7DBA-0A1A-6D87-9E5F6AAE138A}"/>
              </a:ext>
            </a:extLst>
          </p:cNvPr>
          <p:cNvSpPr/>
          <p:nvPr/>
        </p:nvSpPr>
        <p:spPr>
          <a:xfrm>
            <a:off x="7088157" y="965716"/>
            <a:ext cx="4581331" cy="5453743"/>
          </a:xfrm>
          <a:prstGeom prst="roundRect">
            <a:avLst/>
          </a:prstGeom>
          <a:solidFill>
            <a:srgbClr val="10035D"/>
          </a:solidFill>
          <a:effectLst>
            <a:innerShdw blurRad="63500" dist="50800" dir="108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nSpc>
                <a:spcPct val="107000"/>
              </a:lnSpc>
            </a:pPr>
            <a:endParaRPr lang="en-US" sz="1600" dirty="0">
              <a:effectLst/>
              <a:latin typeface="Book Antiqua" panose="0204060205030503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sz="1600" dirty="0">
                <a:effectLst/>
                <a:latin typeface="Book Antiqua" panose="02040602050305030304" pitchFamily="18" charset="0"/>
                <a:ea typeface="Calibri" panose="020F0502020204030204" pitchFamily="34" charset="0"/>
                <a:cs typeface="Times New Roman" panose="02020603050405020304" pitchFamily="18" charset="0"/>
              </a:rPr>
              <a:t>How is the shopping distribution according to gender?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sz="1600" dirty="0">
                <a:effectLst/>
                <a:latin typeface="Book Antiqua" panose="02040602050305030304" pitchFamily="18" charset="0"/>
                <a:ea typeface="Calibri" panose="020F0502020204030204" pitchFamily="34" charset="0"/>
                <a:cs typeface="Times New Roman" panose="02020603050405020304" pitchFamily="18" charset="0"/>
              </a:rPr>
              <a:t>Which gender did we sell more products to?</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sz="1600" dirty="0">
                <a:effectLst/>
                <a:latin typeface="Book Antiqua" panose="02040602050305030304" pitchFamily="18" charset="0"/>
                <a:ea typeface="Calibri" panose="020F0502020204030204" pitchFamily="34" charset="0"/>
                <a:cs typeface="Times New Roman" panose="02020603050405020304" pitchFamily="18" charset="0"/>
              </a:rPr>
              <a:t>Which gender generated more revenue?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sz="1600" dirty="0">
                <a:effectLst/>
                <a:latin typeface="Book Antiqua" panose="02040602050305030304" pitchFamily="18" charset="0"/>
                <a:ea typeface="Calibri" panose="020F0502020204030204" pitchFamily="34" charset="0"/>
                <a:cs typeface="Times New Roman" panose="02020603050405020304" pitchFamily="18" charset="0"/>
              </a:rPr>
              <a:t>Distribution of purchase categories relative to other columns?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sz="1600" dirty="0">
                <a:effectLst/>
                <a:latin typeface="Book Antiqua" panose="02040602050305030304" pitchFamily="18" charset="0"/>
                <a:ea typeface="Calibri" panose="020F0502020204030204" pitchFamily="34" charset="0"/>
                <a:cs typeface="Times New Roman" panose="02020603050405020304" pitchFamily="18" charset="0"/>
              </a:rPr>
              <a:t>How is the shopping distribution according to age?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sz="1600" dirty="0">
                <a:effectLst/>
                <a:latin typeface="Book Antiqua" panose="02040602050305030304" pitchFamily="18" charset="0"/>
                <a:ea typeface="Calibri" panose="020F0502020204030204" pitchFamily="34" charset="0"/>
                <a:cs typeface="Times New Roman" panose="02020603050405020304" pitchFamily="18" charset="0"/>
              </a:rPr>
              <a:t>Which age cat did we sell more products to?</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sz="1600" dirty="0">
                <a:effectLst/>
                <a:latin typeface="Book Antiqua" panose="02040602050305030304" pitchFamily="18" charset="0"/>
                <a:ea typeface="Calibri" panose="020F0502020204030204" pitchFamily="34" charset="0"/>
                <a:cs typeface="Times New Roman" panose="02020603050405020304" pitchFamily="18" charset="0"/>
              </a:rPr>
              <a:t>Which age cat generated more revenue?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sz="1600" dirty="0">
                <a:effectLst/>
                <a:latin typeface="Book Antiqua" panose="02040602050305030304" pitchFamily="18" charset="0"/>
                <a:ea typeface="Calibri" panose="020F0502020204030204" pitchFamily="34" charset="0"/>
                <a:cs typeface="Times New Roman" panose="02020603050405020304" pitchFamily="18" charset="0"/>
              </a:rPr>
              <a:t>Distribution of purchase categories relative to other columns?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sz="1600" dirty="0">
                <a:effectLst/>
                <a:latin typeface="Book Antiqua" panose="02040602050305030304" pitchFamily="18" charset="0"/>
                <a:ea typeface="Calibri" panose="020F0502020204030204" pitchFamily="34" charset="0"/>
                <a:cs typeface="Times New Roman" panose="02020603050405020304" pitchFamily="18" charset="0"/>
              </a:rPr>
              <a:t>Does the payment method have a relation with other columns?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US" sz="1600" dirty="0">
                <a:effectLst/>
                <a:latin typeface="Book Antiqua" panose="02040602050305030304" pitchFamily="18" charset="0"/>
                <a:ea typeface="Calibri" panose="020F0502020204030204" pitchFamily="34" charset="0"/>
                <a:cs typeface="Times New Roman" panose="02020603050405020304" pitchFamily="18" charset="0"/>
              </a:rPr>
              <a:t>How is the distribution of the payment method?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B47EC3B8-612A-9ACC-AF16-F5D0AD5FF6E9}"/>
              </a:ext>
            </a:extLst>
          </p:cNvPr>
          <p:cNvSpPr/>
          <p:nvPr/>
        </p:nvSpPr>
        <p:spPr>
          <a:xfrm>
            <a:off x="1450910" y="550505"/>
            <a:ext cx="2724538" cy="83042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Data Overview</a:t>
            </a:r>
          </a:p>
        </p:txBody>
      </p:sp>
      <p:sp>
        <p:nvSpPr>
          <p:cNvPr id="8" name="Rectangle: Rounded Corners 7">
            <a:extLst>
              <a:ext uri="{FF2B5EF4-FFF2-40B4-BE49-F238E27FC236}">
                <a16:creationId xmlns:a16="http://schemas.microsoft.com/office/drawing/2014/main" id="{9A3D875A-44B5-49E9-B045-6E4E277E867E}"/>
              </a:ext>
            </a:extLst>
          </p:cNvPr>
          <p:cNvSpPr/>
          <p:nvPr/>
        </p:nvSpPr>
        <p:spPr>
          <a:xfrm>
            <a:off x="8123077" y="550505"/>
            <a:ext cx="2724538" cy="83042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Key Questions</a:t>
            </a:r>
          </a:p>
        </p:txBody>
      </p:sp>
      <p:pic>
        <p:nvPicPr>
          <p:cNvPr id="13" name="Graphic 12" descr="Pie chart with solid fill">
            <a:extLst>
              <a:ext uri="{FF2B5EF4-FFF2-40B4-BE49-F238E27FC236}">
                <a16:creationId xmlns:a16="http://schemas.microsoft.com/office/drawing/2014/main" id="{9874EB4A-43F4-F00A-F8AD-C5B174136E0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53547" y="732449"/>
            <a:ext cx="466533" cy="466533"/>
          </a:xfrm>
          <a:prstGeom prst="rect">
            <a:avLst/>
          </a:prstGeom>
        </p:spPr>
      </p:pic>
      <p:pic>
        <p:nvPicPr>
          <p:cNvPr id="15" name="Graphic 14" descr="Key with solid fill">
            <a:extLst>
              <a:ext uri="{FF2B5EF4-FFF2-40B4-BE49-F238E27FC236}">
                <a16:creationId xmlns:a16="http://schemas.microsoft.com/office/drawing/2014/main" id="{ED626130-32C7-708B-E8B5-E3B47666571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188393" y="698624"/>
            <a:ext cx="534182" cy="534182"/>
          </a:xfrm>
          <a:prstGeom prst="rect">
            <a:avLst/>
          </a:prstGeom>
        </p:spPr>
      </p:pic>
      <p:pic>
        <p:nvPicPr>
          <p:cNvPr id="20" name="Graphic 19" descr="Table with solid fill">
            <a:extLst>
              <a:ext uri="{FF2B5EF4-FFF2-40B4-BE49-F238E27FC236}">
                <a16:creationId xmlns:a16="http://schemas.microsoft.com/office/drawing/2014/main" id="{3E1CBE3C-33DB-04EA-D9B6-6ACB08B36BD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264" y="611152"/>
            <a:ext cx="914400" cy="914400"/>
          </a:xfrm>
          <a:prstGeom prst="rect">
            <a:avLst/>
          </a:prstGeom>
        </p:spPr>
      </p:pic>
      <p:pic>
        <p:nvPicPr>
          <p:cNvPr id="22" name="Graphic 21" descr="Database with solid fill">
            <a:extLst>
              <a:ext uri="{FF2B5EF4-FFF2-40B4-BE49-F238E27FC236}">
                <a16:creationId xmlns:a16="http://schemas.microsoft.com/office/drawing/2014/main" id="{5C470C0A-C36A-ED67-FAB9-4A096B49B26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173201" y="550505"/>
            <a:ext cx="914400" cy="914400"/>
          </a:xfrm>
          <a:prstGeom prst="rect">
            <a:avLst/>
          </a:prstGeom>
        </p:spPr>
      </p:pic>
      <p:sp>
        <p:nvSpPr>
          <p:cNvPr id="23" name="Flowchart: Alternate Process 22">
            <a:extLst>
              <a:ext uri="{FF2B5EF4-FFF2-40B4-BE49-F238E27FC236}">
                <a16:creationId xmlns:a16="http://schemas.microsoft.com/office/drawing/2014/main" id="{C5ACC80B-716E-3D11-17C3-8C844F6CAF83}"/>
              </a:ext>
            </a:extLst>
          </p:cNvPr>
          <p:cNvSpPr/>
          <p:nvPr/>
        </p:nvSpPr>
        <p:spPr>
          <a:xfrm>
            <a:off x="5248079" y="2015400"/>
            <a:ext cx="790146" cy="802434"/>
          </a:xfrm>
          <a:prstGeom prst="flowChartAlternateProcess">
            <a:avLst/>
          </a:prstGeom>
          <a:solidFill>
            <a:srgbClr val="10035D">
              <a:alpha val="55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500" dirty="0"/>
              <a:t>Database: </a:t>
            </a:r>
            <a:r>
              <a:rPr lang="en-IN" sz="500" dirty="0" err="1"/>
              <a:t>Project_customer_segmentation</a:t>
            </a:r>
            <a:endParaRPr lang="en-IN" sz="500" dirty="0"/>
          </a:p>
        </p:txBody>
      </p:sp>
      <p:sp>
        <p:nvSpPr>
          <p:cNvPr id="24" name="Flowchart: Alternate Process 23">
            <a:extLst>
              <a:ext uri="{FF2B5EF4-FFF2-40B4-BE49-F238E27FC236}">
                <a16:creationId xmlns:a16="http://schemas.microsoft.com/office/drawing/2014/main" id="{92A77862-758F-A19B-858A-88CB3978ECA8}"/>
              </a:ext>
            </a:extLst>
          </p:cNvPr>
          <p:cNvSpPr/>
          <p:nvPr/>
        </p:nvSpPr>
        <p:spPr>
          <a:xfrm>
            <a:off x="6199651" y="2015400"/>
            <a:ext cx="790146" cy="802434"/>
          </a:xfrm>
          <a:prstGeom prst="flowChartAlternateProcess">
            <a:avLst/>
          </a:prstGeom>
          <a:solidFill>
            <a:srgbClr val="10035D">
              <a:alpha val="55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700" dirty="0"/>
              <a:t>Table: customer</a:t>
            </a:r>
          </a:p>
        </p:txBody>
      </p:sp>
      <p:sp>
        <p:nvSpPr>
          <p:cNvPr id="25" name="Arrow: Up-Down 24">
            <a:extLst>
              <a:ext uri="{FF2B5EF4-FFF2-40B4-BE49-F238E27FC236}">
                <a16:creationId xmlns:a16="http://schemas.microsoft.com/office/drawing/2014/main" id="{6D53C7B2-8E54-F924-A325-FFEE033C7C02}"/>
              </a:ext>
            </a:extLst>
          </p:cNvPr>
          <p:cNvSpPr/>
          <p:nvPr/>
        </p:nvSpPr>
        <p:spPr>
          <a:xfrm>
            <a:off x="5549842" y="1464905"/>
            <a:ext cx="151158" cy="447871"/>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Arrow: Up-Down 25">
            <a:extLst>
              <a:ext uri="{FF2B5EF4-FFF2-40B4-BE49-F238E27FC236}">
                <a16:creationId xmlns:a16="http://schemas.microsoft.com/office/drawing/2014/main" id="{5727A0C0-8524-2E4B-9295-155C25764212}"/>
              </a:ext>
            </a:extLst>
          </p:cNvPr>
          <p:cNvSpPr/>
          <p:nvPr/>
        </p:nvSpPr>
        <p:spPr>
          <a:xfrm>
            <a:off x="6486018" y="1458680"/>
            <a:ext cx="151158" cy="447871"/>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ustDataLst>
      <p:tags r:id="rId1"/>
    </p:custDataLst>
    <p:extLst>
      <p:ext uri="{BB962C8B-B14F-4D97-AF65-F5344CB8AC3E}">
        <p14:creationId xmlns:p14="http://schemas.microsoft.com/office/powerpoint/2010/main" val="35855097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500"/>
                                        <p:tgtEl>
                                          <p:spTgt spid="4"/>
                                        </p:tgtEl>
                                      </p:cBhvr>
                                    </p:animEffect>
                                  </p:childTnLst>
                                </p:cTn>
                              </p:par>
                              <p:par>
                                <p:cTn id="30" presetID="10" presetClass="entr" presetSubtype="0" fill="hold"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500"/>
                                        <p:tgtEl>
                                          <p:spTgt spid="8"/>
                                        </p:tgtEl>
                                      </p:cBhvr>
                                    </p:animEffect>
                                  </p:childTnLst>
                                </p:cTn>
                              </p:par>
                              <p:par>
                                <p:cTn id="41" presetID="10" presetClass="entr" presetSubtype="0" fill="hold"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fade">
                                      <p:cBhvr>
                                        <p:cTn id="4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4" grpId="0" animBg="1"/>
      <p:bldP spid="8" grpId="0" animBg="1"/>
      <p:bldP spid="23" grpId="0" animBg="1"/>
      <p:bldP spid="24" grpId="0" animBg="1"/>
      <p:bldP spid="25" grpId="0" animBg="1"/>
      <p:bldP spid="2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blue and black gradient&#10;&#10;Description automatically generated">
            <a:extLst>
              <a:ext uri="{FF2B5EF4-FFF2-40B4-BE49-F238E27FC236}">
                <a16:creationId xmlns:a16="http://schemas.microsoft.com/office/drawing/2014/main" id="{93B8F9FD-1D7A-B1CB-3E9C-981000788662}"/>
              </a:ext>
            </a:extLst>
          </p:cNvPr>
          <p:cNvPicPr>
            <a:picLocks noChangeAspect="1"/>
          </p:cNvPicPr>
          <p:nvPr/>
        </p:nvPicPr>
        <p:blipFill rotWithShape="1">
          <a:blip r:embed="rId3">
            <a:extLst>
              <a:ext uri="{28A0092B-C50C-407E-A947-70E740481C1C}">
                <a14:useLocalDpi xmlns:a14="http://schemas.microsoft.com/office/drawing/2010/main" val="0"/>
              </a:ext>
            </a:extLst>
          </a:blip>
          <a:srcRect l="5710" t="9091" r="3381"/>
          <a:stretch/>
        </p:blipFill>
        <p:spPr>
          <a:xfrm>
            <a:off x="0" y="0"/>
            <a:ext cx="12192000" cy="6858000"/>
          </a:xfrm>
          <a:prstGeom prst="rect">
            <a:avLst/>
          </a:prstGeom>
        </p:spPr>
      </p:pic>
      <p:sp>
        <p:nvSpPr>
          <p:cNvPr id="7" name="TextBox 6">
            <a:extLst>
              <a:ext uri="{FF2B5EF4-FFF2-40B4-BE49-F238E27FC236}">
                <a16:creationId xmlns:a16="http://schemas.microsoft.com/office/drawing/2014/main" id="{BB382D7D-3200-216B-1514-0CE1C246F282}"/>
              </a:ext>
            </a:extLst>
          </p:cNvPr>
          <p:cNvSpPr txBox="1"/>
          <p:nvPr/>
        </p:nvSpPr>
        <p:spPr>
          <a:xfrm>
            <a:off x="647554" y="1002917"/>
            <a:ext cx="7351450" cy="1384995"/>
          </a:xfrm>
          <a:prstGeom prst="rect">
            <a:avLst/>
          </a:prstGeom>
          <a:noFill/>
        </p:spPr>
        <p:txBody>
          <a:bodyPr wrap="square" rtlCol="0">
            <a:spAutoFit/>
          </a:bodyPr>
          <a:lstStyle/>
          <a:p>
            <a:pPr marL="342900" indent="-342900">
              <a:buFont typeface="+mj-lt"/>
              <a:buAutoNum type="arabicPeriod"/>
            </a:pPr>
            <a:r>
              <a:rPr lang="en-IN" sz="1400" dirty="0">
                <a:solidFill>
                  <a:schemeClr val="bg1">
                    <a:lumMod val="75000"/>
                  </a:schemeClr>
                </a:solidFill>
              </a:rPr>
              <a:t>Total quantity sold is 299k products</a:t>
            </a:r>
          </a:p>
          <a:p>
            <a:pPr marL="342900" indent="-342900">
              <a:buFont typeface="+mj-lt"/>
              <a:buAutoNum type="arabicPeriod"/>
            </a:pPr>
            <a:r>
              <a:rPr lang="en-IN" sz="1400" dirty="0">
                <a:solidFill>
                  <a:schemeClr val="bg1">
                    <a:lumMod val="75000"/>
                  </a:schemeClr>
                </a:solidFill>
              </a:rPr>
              <a:t>Total revenue from these products is 251.51M TL(Turkish Currency is Lira [abbreviated as TRY or TL])</a:t>
            </a:r>
          </a:p>
          <a:p>
            <a:pPr marL="342900" indent="-342900">
              <a:buFont typeface="+mj-lt"/>
              <a:buAutoNum type="arabicPeriod"/>
            </a:pPr>
            <a:r>
              <a:rPr lang="en-IN" sz="1400" dirty="0">
                <a:solidFill>
                  <a:schemeClr val="bg1">
                    <a:lumMod val="75000"/>
                  </a:schemeClr>
                </a:solidFill>
              </a:rPr>
              <a:t>Customers from 35-44 age category generated highest sales and revenue with over 50M TL as revenue and over 58k quantities sold to the same age group</a:t>
            </a:r>
          </a:p>
          <a:p>
            <a:pPr marL="342900" indent="-342900">
              <a:buFont typeface="+mj-lt"/>
              <a:buAutoNum type="arabicPeriod"/>
            </a:pPr>
            <a:r>
              <a:rPr lang="en-IN" sz="1400" dirty="0">
                <a:solidFill>
                  <a:schemeClr val="bg1">
                    <a:lumMod val="75000"/>
                  </a:schemeClr>
                </a:solidFill>
              </a:rPr>
              <a:t>Customers with 45-54 age category generated second highest  revenue</a:t>
            </a:r>
          </a:p>
        </p:txBody>
      </p:sp>
      <p:sp>
        <p:nvSpPr>
          <p:cNvPr id="11" name="Subtitle 2">
            <a:extLst>
              <a:ext uri="{FF2B5EF4-FFF2-40B4-BE49-F238E27FC236}">
                <a16:creationId xmlns:a16="http://schemas.microsoft.com/office/drawing/2014/main" id="{3F37203F-4D8C-73B4-4004-67A165D84A27}"/>
              </a:ext>
            </a:extLst>
          </p:cNvPr>
          <p:cNvSpPr txBox="1">
            <a:spLocks/>
          </p:cNvSpPr>
          <p:nvPr/>
        </p:nvSpPr>
        <p:spPr>
          <a:xfrm>
            <a:off x="404553" y="168023"/>
            <a:ext cx="9078562" cy="592975"/>
          </a:xfrm>
          <a:prstGeom prst="rect">
            <a:avLst/>
          </a:prstGeom>
        </p:spPr>
        <p:txBody>
          <a:bodyPr vert="horz" lIns="91440" tIns="45720" rIns="91440" bIns="45720" rtlCol="0" anchor="ctr">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IN" sz="3600" dirty="0">
                <a:solidFill>
                  <a:schemeClr val="bg1"/>
                </a:solidFill>
              </a:rPr>
              <a:t>Key Insights for overall dataset</a:t>
            </a:r>
          </a:p>
        </p:txBody>
      </p:sp>
      <p:pic>
        <p:nvPicPr>
          <p:cNvPr id="3" name="Picture 2">
            <a:extLst>
              <a:ext uri="{FF2B5EF4-FFF2-40B4-BE49-F238E27FC236}">
                <a16:creationId xmlns:a16="http://schemas.microsoft.com/office/drawing/2014/main" id="{4679CE4A-8238-E9B9-7B82-5693A9FD3D99}"/>
              </a:ext>
            </a:extLst>
          </p:cNvPr>
          <p:cNvPicPr>
            <a:picLocks noChangeAspect="1"/>
          </p:cNvPicPr>
          <p:nvPr/>
        </p:nvPicPr>
        <p:blipFill>
          <a:blip r:embed="rId4"/>
          <a:stretch>
            <a:fillRect/>
          </a:stretch>
        </p:blipFill>
        <p:spPr>
          <a:xfrm>
            <a:off x="647554" y="5564461"/>
            <a:ext cx="6463051" cy="883997"/>
          </a:xfrm>
          <a:prstGeom prst="rect">
            <a:avLst/>
          </a:prstGeom>
        </p:spPr>
      </p:pic>
      <p:pic>
        <p:nvPicPr>
          <p:cNvPr id="4" name="Picture 3">
            <a:extLst>
              <a:ext uri="{FF2B5EF4-FFF2-40B4-BE49-F238E27FC236}">
                <a16:creationId xmlns:a16="http://schemas.microsoft.com/office/drawing/2014/main" id="{5A9E6E8A-21BD-9525-7AE8-A12EECFE66D7}"/>
              </a:ext>
            </a:extLst>
          </p:cNvPr>
          <p:cNvPicPr>
            <a:picLocks noChangeAspect="1"/>
          </p:cNvPicPr>
          <p:nvPr/>
        </p:nvPicPr>
        <p:blipFill>
          <a:blip r:embed="rId5"/>
          <a:stretch>
            <a:fillRect/>
          </a:stretch>
        </p:blipFill>
        <p:spPr>
          <a:xfrm>
            <a:off x="712869" y="3095367"/>
            <a:ext cx="3581710" cy="2469094"/>
          </a:xfrm>
          <a:prstGeom prst="rect">
            <a:avLst/>
          </a:prstGeom>
        </p:spPr>
      </p:pic>
      <p:pic>
        <p:nvPicPr>
          <p:cNvPr id="6" name="Picture 5">
            <a:extLst>
              <a:ext uri="{FF2B5EF4-FFF2-40B4-BE49-F238E27FC236}">
                <a16:creationId xmlns:a16="http://schemas.microsoft.com/office/drawing/2014/main" id="{4A526235-C257-F209-34C9-48CECDC20A00}"/>
              </a:ext>
            </a:extLst>
          </p:cNvPr>
          <p:cNvPicPr>
            <a:picLocks noChangeAspect="1"/>
          </p:cNvPicPr>
          <p:nvPr/>
        </p:nvPicPr>
        <p:blipFill>
          <a:blip r:embed="rId6"/>
          <a:stretch>
            <a:fillRect/>
          </a:stretch>
        </p:blipFill>
        <p:spPr>
          <a:xfrm>
            <a:off x="8064319" y="2272335"/>
            <a:ext cx="3817951" cy="4115157"/>
          </a:xfrm>
          <a:prstGeom prst="rect">
            <a:avLst/>
          </a:prstGeom>
        </p:spPr>
      </p:pic>
      <p:sp>
        <p:nvSpPr>
          <p:cNvPr id="8" name="TextBox 7">
            <a:extLst>
              <a:ext uri="{FF2B5EF4-FFF2-40B4-BE49-F238E27FC236}">
                <a16:creationId xmlns:a16="http://schemas.microsoft.com/office/drawing/2014/main" id="{1CF61FD8-8D1C-F5AA-E58D-AB984D93B80F}"/>
              </a:ext>
            </a:extLst>
          </p:cNvPr>
          <p:cNvSpPr txBox="1"/>
          <p:nvPr/>
        </p:nvSpPr>
        <p:spPr>
          <a:xfrm>
            <a:off x="4488024" y="3172408"/>
            <a:ext cx="3266565" cy="523220"/>
          </a:xfrm>
          <a:prstGeom prst="rect">
            <a:avLst/>
          </a:prstGeom>
          <a:noFill/>
        </p:spPr>
        <p:txBody>
          <a:bodyPr wrap="square" rtlCol="0">
            <a:spAutoFit/>
          </a:bodyPr>
          <a:lstStyle/>
          <a:p>
            <a:pPr marL="342900" indent="-342900">
              <a:buFont typeface="+mj-lt"/>
              <a:buAutoNum type="arabicPeriod" startAt="5"/>
            </a:pPr>
            <a:r>
              <a:rPr lang="en-IN" sz="1400" dirty="0">
                <a:solidFill>
                  <a:schemeClr val="bg1">
                    <a:lumMod val="75000"/>
                  </a:schemeClr>
                </a:solidFill>
              </a:rPr>
              <a:t>Clothes generate highest revenue overall</a:t>
            </a:r>
            <a:r>
              <a:rPr lang="en-IN" sz="1400" dirty="0">
                <a:solidFill>
                  <a:schemeClr val="bg1"/>
                </a:solidFill>
              </a:rPr>
              <a:t> </a:t>
            </a:r>
          </a:p>
        </p:txBody>
      </p:sp>
    </p:spTree>
    <p:custDataLst>
      <p:tags r:id="rId1"/>
    </p:custDataLst>
    <p:extLst>
      <p:ext uri="{BB962C8B-B14F-4D97-AF65-F5344CB8AC3E}">
        <p14:creationId xmlns:p14="http://schemas.microsoft.com/office/powerpoint/2010/main" val="360623126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par>
                                <p:cTn id="28" presetID="10" presetClass="entr" presetSubtype="0" fill="hold"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blue and black gradient&#10;&#10;Description automatically generated">
            <a:extLst>
              <a:ext uri="{FF2B5EF4-FFF2-40B4-BE49-F238E27FC236}">
                <a16:creationId xmlns:a16="http://schemas.microsoft.com/office/drawing/2014/main" id="{0020C1BB-B503-5D9D-EB58-492A597CACC6}"/>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54" r="-2" b="-2"/>
          <a:stretch/>
        </p:blipFill>
        <p:spPr>
          <a:xfrm>
            <a:off x="-6588" y="10"/>
            <a:ext cx="12198588" cy="6857990"/>
          </a:xfrm>
          <a:prstGeom prst="rect">
            <a:avLst/>
          </a:prstGeom>
        </p:spPr>
      </p:pic>
      <p:sp>
        <p:nvSpPr>
          <p:cNvPr id="6" name="TextBox 5">
            <a:extLst>
              <a:ext uri="{FF2B5EF4-FFF2-40B4-BE49-F238E27FC236}">
                <a16:creationId xmlns:a16="http://schemas.microsoft.com/office/drawing/2014/main" id="{79888613-5F03-03CE-D3AD-07F228BEFB27}"/>
              </a:ext>
            </a:extLst>
          </p:cNvPr>
          <p:cNvSpPr txBox="1"/>
          <p:nvPr/>
        </p:nvSpPr>
        <p:spPr>
          <a:xfrm>
            <a:off x="924232" y="226142"/>
            <a:ext cx="8357420" cy="707886"/>
          </a:xfrm>
          <a:prstGeom prst="rect">
            <a:avLst/>
          </a:prstGeom>
          <a:noFill/>
        </p:spPr>
        <p:txBody>
          <a:bodyPr wrap="square" rtlCol="0">
            <a:spAutoFit/>
          </a:bodyPr>
          <a:lstStyle/>
          <a:p>
            <a:r>
              <a:rPr lang="en-IN" sz="4000" dirty="0">
                <a:solidFill>
                  <a:schemeClr val="bg1"/>
                </a:solidFill>
              </a:rPr>
              <a:t>Shopping Distribution</a:t>
            </a:r>
          </a:p>
        </p:txBody>
      </p:sp>
      <p:pic>
        <p:nvPicPr>
          <p:cNvPr id="19" name="Picture 18">
            <a:extLst>
              <a:ext uri="{FF2B5EF4-FFF2-40B4-BE49-F238E27FC236}">
                <a16:creationId xmlns:a16="http://schemas.microsoft.com/office/drawing/2014/main" id="{CF411021-4798-18EB-EB34-97F6CEA09724}"/>
              </a:ext>
            </a:extLst>
          </p:cNvPr>
          <p:cNvPicPr>
            <a:picLocks noChangeAspect="1"/>
          </p:cNvPicPr>
          <p:nvPr/>
        </p:nvPicPr>
        <p:blipFill>
          <a:blip r:embed="rId4"/>
          <a:stretch>
            <a:fillRect/>
          </a:stretch>
        </p:blipFill>
        <p:spPr>
          <a:xfrm>
            <a:off x="11068005" y="1260042"/>
            <a:ext cx="1028789" cy="3665538"/>
          </a:xfrm>
          <a:prstGeom prst="rect">
            <a:avLst/>
          </a:prstGeom>
        </p:spPr>
      </p:pic>
      <p:pic>
        <p:nvPicPr>
          <p:cNvPr id="3" name="Picture 2">
            <a:extLst>
              <a:ext uri="{FF2B5EF4-FFF2-40B4-BE49-F238E27FC236}">
                <a16:creationId xmlns:a16="http://schemas.microsoft.com/office/drawing/2014/main" id="{F25F052A-4F90-88E7-ABFB-5A4EF20CBAE9}"/>
              </a:ext>
            </a:extLst>
          </p:cNvPr>
          <p:cNvPicPr>
            <a:picLocks noChangeAspect="1"/>
          </p:cNvPicPr>
          <p:nvPr/>
        </p:nvPicPr>
        <p:blipFill>
          <a:blip r:embed="rId5"/>
          <a:stretch>
            <a:fillRect/>
          </a:stretch>
        </p:blipFill>
        <p:spPr>
          <a:xfrm>
            <a:off x="5122605" y="1422150"/>
            <a:ext cx="5850194" cy="3341321"/>
          </a:xfrm>
          <a:prstGeom prst="rect">
            <a:avLst/>
          </a:prstGeom>
        </p:spPr>
      </p:pic>
      <p:sp>
        <p:nvSpPr>
          <p:cNvPr id="2" name="Arrow: Right 1">
            <a:extLst>
              <a:ext uri="{FF2B5EF4-FFF2-40B4-BE49-F238E27FC236}">
                <a16:creationId xmlns:a16="http://schemas.microsoft.com/office/drawing/2014/main" id="{2D7427DF-0EEA-DAD6-A44E-D05EDE31F030}"/>
              </a:ext>
            </a:extLst>
          </p:cNvPr>
          <p:cNvSpPr/>
          <p:nvPr/>
        </p:nvSpPr>
        <p:spPr>
          <a:xfrm>
            <a:off x="308493" y="1663472"/>
            <a:ext cx="4747482" cy="3341321"/>
          </a:xfrm>
          <a:prstGeom prst="rightArrow">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By looking at 2.5 years of transactional data, we are able to identify that </a:t>
            </a:r>
            <a:r>
              <a:rPr lang="en-IN" dirty="0">
                <a:solidFill>
                  <a:srgbClr val="0070C0"/>
                </a:solidFill>
              </a:rPr>
              <a:t>Mall of Istanbul and </a:t>
            </a:r>
            <a:r>
              <a:rPr lang="en-IN" dirty="0" err="1">
                <a:solidFill>
                  <a:srgbClr val="0070C0"/>
                </a:solidFill>
              </a:rPr>
              <a:t>Kanyon</a:t>
            </a:r>
            <a:r>
              <a:rPr lang="en-IN" dirty="0">
                <a:solidFill>
                  <a:srgbClr val="0070C0"/>
                </a:solidFill>
              </a:rPr>
              <a:t> mall </a:t>
            </a:r>
            <a:r>
              <a:rPr lang="en-IN" dirty="0"/>
              <a:t>generates the most revenue, hence the focus of this presentation</a:t>
            </a:r>
          </a:p>
        </p:txBody>
      </p:sp>
      <p:sp>
        <p:nvSpPr>
          <p:cNvPr id="8" name="Flowchart: Alternate Process 7">
            <a:extLst>
              <a:ext uri="{FF2B5EF4-FFF2-40B4-BE49-F238E27FC236}">
                <a16:creationId xmlns:a16="http://schemas.microsoft.com/office/drawing/2014/main" id="{7978DA65-148D-4195-273D-1DFBBC3B3619}"/>
              </a:ext>
            </a:extLst>
          </p:cNvPr>
          <p:cNvSpPr/>
          <p:nvPr/>
        </p:nvSpPr>
        <p:spPr>
          <a:xfrm>
            <a:off x="1930220" y="5119528"/>
            <a:ext cx="3125755" cy="1475385"/>
          </a:xfrm>
          <a:prstGeom prst="flowChartAlternateProcess">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IN" sz="900" dirty="0">
                <a:solidFill>
                  <a:schemeClr val="bg1">
                    <a:lumMod val="75000"/>
                  </a:schemeClr>
                </a:solidFill>
              </a:rPr>
              <a:t>Mall of Istanbul consists 350 stores including luxury local and international brands. It is the most famous mall in turkey. Hence also an attractive place customers would prefer to visit</a:t>
            </a:r>
          </a:p>
          <a:p>
            <a:pPr marL="342900" indent="-342900">
              <a:buFont typeface="+mj-lt"/>
              <a:buAutoNum type="arabicPeriod"/>
            </a:pPr>
            <a:r>
              <a:rPr lang="en-IN" sz="900" dirty="0" err="1">
                <a:solidFill>
                  <a:schemeClr val="bg1">
                    <a:lumMod val="75000"/>
                  </a:schemeClr>
                </a:solidFill>
              </a:rPr>
              <a:t>Kanyon</a:t>
            </a:r>
            <a:r>
              <a:rPr lang="en-IN" sz="900" dirty="0">
                <a:solidFill>
                  <a:schemeClr val="bg1">
                    <a:lumMod val="75000"/>
                  </a:schemeClr>
                </a:solidFill>
              </a:rPr>
              <a:t> mall consists of luxury brands with expensive products. It has 160 stores. In addition, like Mall of Istanbul, it has theatres, restaurants, bars, fitness clubs etc. It is one of the biggest malls in </a:t>
            </a:r>
            <a:r>
              <a:rPr lang="en-IN" sz="900" dirty="0" err="1">
                <a:solidFill>
                  <a:schemeClr val="bg1">
                    <a:lumMod val="75000"/>
                  </a:schemeClr>
                </a:solidFill>
              </a:rPr>
              <a:t>istanbul</a:t>
            </a:r>
            <a:endParaRPr lang="en-IN" sz="900" dirty="0">
              <a:solidFill>
                <a:schemeClr val="bg1">
                  <a:lumMod val="75000"/>
                </a:schemeClr>
              </a:solidFill>
            </a:endParaRPr>
          </a:p>
        </p:txBody>
      </p:sp>
    </p:spTree>
    <p:custDataLst>
      <p:tags r:id="rId1"/>
    </p:custDataLst>
    <p:extLst>
      <p:ext uri="{BB962C8B-B14F-4D97-AF65-F5344CB8AC3E}">
        <p14:creationId xmlns:p14="http://schemas.microsoft.com/office/powerpoint/2010/main" val="210147093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0-#ppt_w/2"/>
                                          </p:val>
                                        </p:tav>
                                        <p:tav tm="100000">
                                          <p:val>
                                            <p:strVal val="#ppt_x"/>
                                          </p:val>
                                        </p:tav>
                                      </p:tavLst>
                                    </p:anim>
                                    <p:anim calcmode="lin" valueType="num">
                                      <p:cBhvr additive="base">
                                        <p:cTn id="1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1000"/>
                                        <p:tgtEl>
                                          <p:spTgt spid="19"/>
                                        </p:tgtEl>
                                      </p:cBhvr>
                                    </p:animEffect>
                                    <p:anim calcmode="lin" valueType="num">
                                      <p:cBhvr>
                                        <p:cTn id="24" dur="1000" fill="hold"/>
                                        <p:tgtEl>
                                          <p:spTgt spid="19"/>
                                        </p:tgtEl>
                                        <p:attrNameLst>
                                          <p:attrName>ppt_x</p:attrName>
                                        </p:attrNameLst>
                                      </p:cBhvr>
                                      <p:tavLst>
                                        <p:tav tm="0">
                                          <p:val>
                                            <p:strVal val="#ppt_x"/>
                                          </p:val>
                                        </p:tav>
                                        <p:tav tm="100000">
                                          <p:val>
                                            <p:strVal val="#ppt_x"/>
                                          </p:val>
                                        </p:tav>
                                      </p:tavLst>
                                    </p:anim>
                                    <p:anim calcmode="lin" valueType="num">
                                      <p:cBhvr>
                                        <p:cTn id="25"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blue and black gradient&#10;&#10;Description automatically generated">
            <a:extLst>
              <a:ext uri="{FF2B5EF4-FFF2-40B4-BE49-F238E27FC236}">
                <a16:creationId xmlns:a16="http://schemas.microsoft.com/office/drawing/2014/main" id="{0020C1BB-B503-5D9D-EB58-492A597CACC6}"/>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54" r="-2" b="-2"/>
          <a:stretch/>
        </p:blipFill>
        <p:spPr>
          <a:xfrm>
            <a:off x="-6588" y="10"/>
            <a:ext cx="12198588" cy="6857990"/>
          </a:xfrm>
          <a:prstGeom prst="rect">
            <a:avLst/>
          </a:prstGeom>
        </p:spPr>
      </p:pic>
      <p:sp>
        <p:nvSpPr>
          <p:cNvPr id="6" name="TextBox 5">
            <a:extLst>
              <a:ext uri="{FF2B5EF4-FFF2-40B4-BE49-F238E27FC236}">
                <a16:creationId xmlns:a16="http://schemas.microsoft.com/office/drawing/2014/main" id="{79888613-5F03-03CE-D3AD-07F228BEFB27}"/>
              </a:ext>
            </a:extLst>
          </p:cNvPr>
          <p:cNvSpPr txBox="1"/>
          <p:nvPr/>
        </p:nvSpPr>
        <p:spPr>
          <a:xfrm>
            <a:off x="924232" y="226142"/>
            <a:ext cx="8357420" cy="707886"/>
          </a:xfrm>
          <a:prstGeom prst="rect">
            <a:avLst/>
          </a:prstGeom>
          <a:noFill/>
        </p:spPr>
        <p:txBody>
          <a:bodyPr wrap="square" rtlCol="0">
            <a:spAutoFit/>
          </a:bodyPr>
          <a:lstStyle/>
          <a:p>
            <a:r>
              <a:rPr lang="en-IN" sz="4000" dirty="0">
                <a:solidFill>
                  <a:schemeClr val="bg1"/>
                </a:solidFill>
              </a:rPr>
              <a:t>Shopping Distribution by Gender</a:t>
            </a:r>
          </a:p>
        </p:txBody>
      </p:sp>
      <p:pic>
        <p:nvPicPr>
          <p:cNvPr id="19" name="Picture 18">
            <a:extLst>
              <a:ext uri="{FF2B5EF4-FFF2-40B4-BE49-F238E27FC236}">
                <a16:creationId xmlns:a16="http://schemas.microsoft.com/office/drawing/2014/main" id="{CF411021-4798-18EB-EB34-97F6CEA09724}"/>
              </a:ext>
            </a:extLst>
          </p:cNvPr>
          <p:cNvPicPr>
            <a:picLocks noChangeAspect="1"/>
          </p:cNvPicPr>
          <p:nvPr/>
        </p:nvPicPr>
        <p:blipFill>
          <a:blip r:embed="rId4"/>
          <a:stretch>
            <a:fillRect/>
          </a:stretch>
        </p:blipFill>
        <p:spPr>
          <a:xfrm>
            <a:off x="11068005" y="1260042"/>
            <a:ext cx="1028789" cy="3665538"/>
          </a:xfrm>
          <a:prstGeom prst="rect">
            <a:avLst/>
          </a:prstGeom>
        </p:spPr>
      </p:pic>
      <p:sp>
        <p:nvSpPr>
          <p:cNvPr id="2" name="Flowchart: Alternate Process 1">
            <a:extLst>
              <a:ext uri="{FF2B5EF4-FFF2-40B4-BE49-F238E27FC236}">
                <a16:creationId xmlns:a16="http://schemas.microsoft.com/office/drawing/2014/main" id="{BC9029C7-637C-D687-96CA-C09D40797CC9}"/>
              </a:ext>
            </a:extLst>
          </p:cNvPr>
          <p:cNvSpPr/>
          <p:nvPr/>
        </p:nvSpPr>
        <p:spPr>
          <a:xfrm>
            <a:off x="7239887" y="5227129"/>
            <a:ext cx="3125755" cy="1521873"/>
          </a:xfrm>
          <a:prstGeom prst="flowChartAlternateProcess">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IN" sz="900" dirty="0">
                <a:solidFill>
                  <a:schemeClr val="bg1"/>
                </a:solidFill>
              </a:rPr>
              <a:t>Max sales and revenue are generated by Female gender</a:t>
            </a:r>
          </a:p>
          <a:p>
            <a:pPr marL="342900" indent="-342900">
              <a:buFont typeface="+mj-lt"/>
              <a:buAutoNum type="arabicPeriod"/>
            </a:pPr>
            <a:r>
              <a:rPr lang="en-IN" sz="900" dirty="0">
                <a:solidFill>
                  <a:schemeClr val="bg1"/>
                </a:solidFill>
              </a:rPr>
              <a:t>Clothes generated overall highest sales and revenue from 2021 to 2023 followed by shoes</a:t>
            </a:r>
          </a:p>
          <a:p>
            <a:pPr marL="342900" indent="-342900">
              <a:buFont typeface="+mj-lt"/>
              <a:buAutoNum type="arabicPeriod"/>
            </a:pPr>
            <a:r>
              <a:rPr lang="en-IN" sz="900" dirty="0">
                <a:solidFill>
                  <a:schemeClr val="bg1"/>
                </a:solidFill>
              </a:rPr>
              <a:t>Female revenue from clothes is almost 20M TL more than Male revenue generated from clothes </a:t>
            </a:r>
          </a:p>
          <a:p>
            <a:pPr marL="342900" indent="-342900">
              <a:buFont typeface="+mj-lt"/>
              <a:buAutoNum type="arabicPeriod"/>
            </a:pPr>
            <a:r>
              <a:rPr lang="en-IN" sz="900" dirty="0">
                <a:solidFill>
                  <a:schemeClr val="bg1"/>
                </a:solidFill>
              </a:rPr>
              <a:t>In every category, revenue from females is always higher than male</a:t>
            </a:r>
          </a:p>
        </p:txBody>
      </p:sp>
      <p:pic>
        <p:nvPicPr>
          <p:cNvPr id="4" name="Picture 3">
            <a:extLst>
              <a:ext uri="{FF2B5EF4-FFF2-40B4-BE49-F238E27FC236}">
                <a16:creationId xmlns:a16="http://schemas.microsoft.com/office/drawing/2014/main" id="{8B0895BE-D763-DF6A-EF1F-E9DCC09B50E7}"/>
              </a:ext>
            </a:extLst>
          </p:cNvPr>
          <p:cNvPicPr>
            <a:picLocks noChangeAspect="1"/>
          </p:cNvPicPr>
          <p:nvPr/>
        </p:nvPicPr>
        <p:blipFill>
          <a:blip r:embed="rId5"/>
          <a:stretch>
            <a:fillRect/>
          </a:stretch>
        </p:blipFill>
        <p:spPr>
          <a:xfrm>
            <a:off x="924232" y="5331406"/>
            <a:ext cx="2446232" cy="823031"/>
          </a:xfrm>
          <a:prstGeom prst="rect">
            <a:avLst/>
          </a:prstGeom>
        </p:spPr>
      </p:pic>
      <p:pic>
        <p:nvPicPr>
          <p:cNvPr id="10" name="Picture 9">
            <a:extLst>
              <a:ext uri="{FF2B5EF4-FFF2-40B4-BE49-F238E27FC236}">
                <a16:creationId xmlns:a16="http://schemas.microsoft.com/office/drawing/2014/main" id="{273A460F-1A9D-C50A-B573-26B28AD8C9BE}"/>
              </a:ext>
            </a:extLst>
          </p:cNvPr>
          <p:cNvPicPr>
            <a:picLocks noChangeAspect="1"/>
          </p:cNvPicPr>
          <p:nvPr/>
        </p:nvPicPr>
        <p:blipFill>
          <a:blip r:embed="rId6"/>
          <a:stretch>
            <a:fillRect/>
          </a:stretch>
        </p:blipFill>
        <p:spPr>
          <a:xfrm>
            <a:off x="4640030" y="1043149"/>
            <a:ext cx="6332769" cy="3901778"/>
          </a:xfrm>
          <a:prstGeom prst="rect">
            <a:avLst/>
          </a:prstGeom>
        </p:spPr>
      </p:pic>
      <p:pic>
        <p:nvPicPr>
          <p:cNvPr id="12" name="Picture 11">
            <a:extLst>
              <a:ext uri="{FF2B5EF4-FFF2-40B4-BE49-F238E27FC236}">
                <a16:creationId xmlns:a16="http://schemas.microsoft.com/office/drawing/2014/main" id="{91EC2A2D-2E48-E256-D46C-3CE2C49C5F07}"/>
              </a:ext>
            </a:extLst>
          </p:cNvPr>
          <p:cNvPicPr>
            <a:picLocks noChangeAspect="1"/>
          </p:cNvPicPr>
          <p:nvPr/>
        </p:nvPicPr>
        <p:blipFill>
          <a:blip r:embed="rId7"/>
          <a:stretch>
            <a:fillRect/>
          </a:stretch>
        </p:blipFill>
        <p:spPr>
          <a:xfrm>
            <a:off x="346781" y="1043149"/>
            <a:ext cx="3939881" cy="4206605"/>
          </a:xfrm>
          <a:prstGeom prst="rect">
            <a:avLst/>
          </a:prstGeom>
        </p:spPr>
      </p:pic>
    </p:spTree>
    <p:custDataLst>
      <p:tags r:id="rId1"/>
    </p:custDataLst>
    <p:extLst>
      <p:ext uri="{BB962C8B-B14F-4D97-AF65-F5344CB8AC3E}">
        <p14:creationId xmlns:p14="http://schemas.microsoft.com/office/powerpoint/2010/main" val="427076070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fade">
                                      <p:cBhvr>
                                        <p:cTn id="3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blue and black gradient&#10;&#10;Description automatically generated">
            <a:extLst>
              <a:ext uri="{FF2B5EF4-FFF2-40B4-BE49-F238E27FC236}">
                <a16:creationId xmlns:a16="http://schemas.microsoft.com/office/drawing/2014/main" id="{0020C1BB-B503-5D9D-EB58-492A597CACC6}"/>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54" r="-2" b="-2"/>
          <a:stretch/>
        </p:blipFill>
        <p:spPr>
          <a:xfrm>
            <a:off x="-6588" y="10"/>
            <a:ext cx="12198588" cy="6857990"/>
          </a:xfrm>
          <a:prstGeom prst="rect">
            <a:avLst/>
          </a:prstGeom>
        </p:spPr>
      </p:pic>
      <p:sp>
        <p:nvSpPr>
          <p:cNvPr id="2" name="TextBox 1">
            <a:extLst>
              <a:ext uri="{FF2B5EF4-FFF2-40B4-BE49-F238E27FC236}">
                <a16:creationId xmlns:a16="http://schemas.microsoft.com/office/drawing/2014/main" id="{E9C7158E-E49E-A0F4-C7A9-86C46C8B43C3}"/>
              </a:ext>
            </a:extLst>
          </p:cNvPr>
          <p:cNvSpPr txBox="1"/>
          <p:nvPr/>
        </p:nvSpPr>
        <p:spPr>
          <a:xfrm>
            <a:off x="924232" y="226142"/>
            <a:ext cx="8357420" cy="707886"/>
          </a:xfrm>
          <a:prstGeom prst="rect">
            <a:avLst/>
          </a:prstGeom>
          <a:noFill/>
        </p:spPr>
        <p:txBody>
          <a:bodyPr wrap="square" rtlCol="0">
            <a:spAutoFit/>
          </a:bodyPr>
          <a:lstStyle/>
          <a:p>
            <a:r>
              <a:rPr lang="en-IN" sz="4000" dirty="0">
                <a:solidFill>
                  <a:schemeClr val="bg1"/>
                </a:solidFill>
              </a:rPr>
              <a:t>Shopping Distribution by Category</a:t>
            </a:r>
          </a:p>
        </p:txBody>
      </p:sp>
      <p:pic>
        <p:nvPicPr>
          <p:cNvPr id="7" name="Picture 6">
            <a:extLst>
              <a:ext uri="{FF2B5EF4-FFF2-40B4-BE49-F238E27FC236}">
                <a16:creationId xmlns:a16="http://schemas.microsoft.com/office/drawing/2014/main" id="{A8B7BE01-319E-AC15-D381-2EF15FC88554}"/>
              </a:ext>
            </a:extLst>
          </p:cNvPr>
          <p:cNvPicPr>
            <a:picLocks noChangeAspect="1"/>
          </p:cNvPicPr>
          <p:nvPr/>
        </p:nvPicPr>
        <p:blipFill>
          <a:blip r:embed="rId4"/>
          <a:stretch>
            <a:fillRect/>
          </a:stretch>
        </p:blipFill>
        <p:spPr>
          <a:xfrm>
            <a:off x="294660" y="988062"/>
            <a:ext cx="5662151" cy="2209992"/>
          </a:xfrm>
          <a:prstGeom prst="rect">
            <a:avLst/>
          </a:prstGeom>
        </p:spPr>
      </p:pic>
      <p:pic>
        <p:nvPicPr>
          <p:cNvPr id="10" name="Picture 9">
            <a:extLst>
              <a:ext uri="{FF2B5EF4-FFF2-40B4-BE49-F238E27FC236}">
                <a16:creationId xmlns:a16="http://schemas.microsoft.com/office/drawing/2014/main" id="{F17CBA78-A280-5E5C-36AC-C28521E53971}"/>
              </a:ext>
            </a:extLst>
          </p:cNvPr>
          <p:cNvPicPr>
            <a:picLocks noChangeAspect="1"/>
          </p:cNvPicPr>
          <p:nvPr/>
        </p:nvPicPr>
        <p:blipFill>
          <a:blip r:embed="rId5"/>
          <a:stretch>
            <a:fillRect/>
          </a:stretch>
        </p:blipFill>
        <p:spPr>
          <a:xfrm>
            <a:off x="6214004" y="3497997"/>
            <a:ext cx="5662151" cy="2591025"/>
          </a:xfrm>
          <a:prstGeom prst="rect">
            <a:avLst/>
          </a:prstGeom>
        </p:spPr>
      </p:pic>
      <p:sp>
        <p:nvSpPr>
          <p:cNvPr id="8" name="Flowchart: Alternate Process 7">
            <a:extLst>
              <a:ext uri="{FF2B5EF4-FFF2-40B4-BE49-F238E27FC236}">
                <a16:creationId xmlns:a16="http://schemas.microsoft.com/office/drawing/2014/main" id="{A00C1A60-86EC-5812-D83A-61C3A52B4E0C}"/>
              </a:ext>
            </a:extLst>
          </p:cNvPr>
          <p:cNvSpPr/>
          <p:nvPr/>
        </p:nvSpPr>
        <p:spPr>
          <a:xfrm>
            <a:off x="398993" y="4085659"/>
            <a:ext cx="3125755" cy="1475385"/>
          </a:xfrm>
          <a:prstGeom prst="flowChartAlternateProcess">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startAt="2"/>
            </a:pPr>
            <a:r>
              <a:rPr lang="en-IN" sz="900" dirty="0">
                <a:solidFill>
                  <a:schemeClr val="bg1">
                    <a:lumMod val="75000"/>
                  </a:schemeClr>
                </a:solidFill>
              </a:rPr>
              <a:t>There is fall in sales for all the categories from 2022 Quarter 4 to 2023 quarter 1</a:t>
            </a:r>
          </a:p>
          <a:p>
            <a:pPr marL="342900" indent="-342900">
              <a:buFont typeface="+mj-lt"/>
              <a:buAutoNum type="arabicPeriod" startAt="2"/>
            </a:pPr>
            <a:r>
              <a:rPr lang="en-IN" sz="900" dirty="0">
                <a:solidFill>
                  <a:schemeClr val="bg1">
                    <a:lumMod val="75000"/>
                  </a:schemeClr>
                </a:solidFill>
              </a:rPr>
              <a:t>More customers buy cosmetics and food &amp; beverage, but the revenue is higher from shoes and technology</a:t>
            </a:r>
          </a:p>
          <a:p>
            <a:pPr marL="342900" indent="-342900">
              <a:buFont typeface="+mj-lt"/>
              <a:buAutoNum type="arabicPeriod" startAt="2"/>
            </a:pPr>
            <a:r>
              <a:rPr lang="en-IN" sz="900" dirty="0">
                <a:solidFill>
                  <a:schemeClr val="bg1">
                    <a:lumMod val="75000"/>
                  </a:schemeClr>
                </a:solidFill>
              </a:rPr>
              <a:t>Revenue for every category started going down between 2022 quarter 4 and 2023 quarter 1, most likely because of recession</a:t>
            </a:r>
          </a:p>
        </p:txBody>
      </p:sp>
      <p:sp>
        <p:nvSpPr>
          <p:cNvPr id="12" name="Flowchart: Alternate Process 11">
            <a:extLst>
              <a:ext uri="{FF2B5EF4-FFF2-40B4-BE49-F238E27FC236}">
                <a16:creationId xmlns:a16="http://schemas.microsoft.com/office/drawing/2014/main" id="{1BC70049-CBB5-A966-5CC1-6011B764C7B0}"/>
              </a:ext>
            </a:extLst>
          </p:cNvPr>
          <p:cNvSpPr/>
          <p:nvPr/>
        </p:nvSpPr>
        <p:spPr>
          <a:xfrm>
            <a:off x="7260104" y="1056713"/>
            <a:ext cx="3125755" cy="1313264"/>
          </a:xfrm>
          <a:prstGeom prst="flowChartAlternateProcess">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IN" sz="900" dirty="0">
                <a:solidFill>
                  <a:schemeClr val="bg1">
                    <a:lumMod val="75000"/>
                  </a:schemeClr>
                </a:solidFill>
              </a:rPr>
              <a:t>Clothes generate the highest revenue in every age category</a:t>
            </a:r>
          </a:p>
        </p:txBody>
      </p:sp>
    </p:spTree>
    <p:custDataLst>
      <p:tags r:id="rId1"/>
    </p:custDataLst>
    <p:extLst>
      <p:ext uri="{BB962C8B-B14F-4D97-AF65-F5344CB8AC3E}">
        <p14:creationId xmlns:p14="http://schemas.microsoft.com/office/powerpoint/2010/main" val="25066681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blue and black gradient&#10;&#10;Description automatically generated">
            <a:extLst>
              <a:ext uri="{FF2B5EF4-FFF2-40B4-BE49-F238E27FC236}">
                <a16:creationId xmlns:a16="http://schemas.microsoft.com/office/drawing/2014/main" id="{0020C1BB-B503-5D9D-EB58-492A597CACC6}"/>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54" r="-2" b="-2"/>
          <a:stretch/>
        </p:blipFill>
        <p:spPr>
          <a:xfrm>
            <a:off x="-6588" y="10"/>
            <a:ext cx="12198588" cy="6857990"/>
          </a:xfrm>
          <a:prstGeom prst="rect">
            <a:avLst/>
          </a:prstGeom>
        </p:spPr>
      </p:pic>
      <p:sp>
        <p:nvSpPr>
          <p:cNvPr id="2" name="TextBox 1">
            <a:extLst>
              <a:ext uri="{FF2B5EF4-FFF2-40B4-BE49-F238E27FC236}">
                <a16:creationId xmlns:a16="http://schemas.microsoft.com/office/drawing/2014/main" id="{E9C7158E-E49E-A0F4-C7A9-86C46C8B43C3}"/>
              </a:ext>
            </a:extLst>
          </p:cNvPr>
          <p:cNvSpPr txBox="1"/>
          <p:nvPr/>
        </p:nvSpPr>
        <p:spPr>
          <a:xfrm>
            <a:off x="924232" y="226142"/>
            <a:ext cx="9134168" cy="707886"/>
          </a:xfrm>
          <a:prstGeom prst="rect">
            <a:avLst/>
          </a:prstGeom>
          <a:noFill/>
        </p:spPr>
        <p:txBody>
          <a:bodyPr wrap="square" rtlCol="0">
            <a:spAutoFit/>
          </a:bodyPr>
          <a:lstStyle/>
          <a:p>
            <a:r>
              <a:rPr lang="en-IN" sz="4000" dirty="0">
                <a:solidFill>
                  <a:schemeClr val="bg1"/>
                </a:solidFill>
              </a:rPr>
              <a:t>Shopping Distribution by Age Category</a:t>
            </a:r>
          </a:p>
        </p:txBody>
      </p:sp>
      <p:pic>
        <p:nvPicPr>
          <p:cNvPr id="6" name="Picture 5">
            <a:extLst>
              <a:ext uri="{FF2B5EF4-FFF2-40B4-BE49-F238E27FC236}">
                <a16:creationId xmlns:a16="http://schemas.microsoft.com/office/drawing/2014/main" id="{9E9FF1B0-0EFE-5C59-265F-C7A22AEF5D86}"/>
              </a:ext>
            </a:extLst>
          </p:cNvPr>
          <p:cNvPicPr>
            <a:picLocks noChangeAspect="1"/>
          </p:cNvPicPr>
          <p:nvPr/>
        </p:nvPicPr>
        <p:blipFill>
          <a:blip r:embed="rId4"/>
          <a:stretch>
            <a:fillRect/>
          </a:stretch>
        </p:blipFill>
        <p:spPr>
          <a:xfrm>
            <a:off x="4879015" y="4086033"/>
            <a:ext cx="6568318" cy="2141406"/>
          </a:xfrm>
          <a:prstGeom prst="rect">
            <a:avLst/>
          </a:prstGeom>
        </p:spPr>
      </p:pic>
      <p:pic>
        <p:nvPicPr>
          <p:cNvPr id="9" name="Picture 8">
            <a:extLst>
              <a:ext uri="{FF2B5EF4-FFF2-40B4-BE49-F238E27FC236}">
                <a16:creationId xmlns:a16="http://schemas.microsoft.com/office/drawing/2014/main" id="{D7F355DF-F790-3A38-DB4D-8B1A47797BFE}"/>
              </a:ext>
            </a:extLst>
          </p:cNvPr>
          <p:cNvPicPr>
            <a:picLocks noChangeAspect="1"/>
          </p:cNvPicPr>
          <p:nvPr/>
        </p:nvPicPr>
        <p:blipFill>
          <a:blip r:embed="rId5"/>
          <a:stretch>
            <a:fillRect/>
          </a:stretch>
        </p:blipFill>
        <p:spPr>
          <a:xfrm>
            <a:off x="6092706" y="1117113"/>
            <a:ext cx="4801016" cy="617273"/>
          </a:xfrm>
          <a:prstGeom prst="rect">
            <a:avLst/>
          </a:prstGeom>
        </p:spPr>
      </p:pic>
      <p:pic>
        <p:nvPicPr>
          <p:cNvPr id="12" name="Picture 11">
            <a:extLst>
              <a:ext uri="{FF2B5EF4-FFF2-40B4-BE49-F238E27FC236}">
                <a16:creationId xmlns:a16="http://schemas.microsoft.com/office/drawing/2014/main" id="{5224A637-17AB-9106-1F18-E1C9EAC8F936}"/>
              </a:ext>
            </a:extLst>
          </p:cNvPr>
          <p:cNvPicPr>
            <a:picLocks noChangeAspect="1"/>
          </p:cNvPicPr>
          <p:nvPr/>
        </p:nvPicPr>
        <p:blipFill>
          <a:blip r:embed="rId6"/>
          <a:stretch>
            <a:fillRect/>
          </a:stretch>
        </p:blipFill>
        <p:spPr>
          <a:xfrm>
            <a:off x="5330663" y="2178626"/>
            <a:ext cx="6172735" cy="1463167"/>
          </a:xfrm>
          <a:prstGeom prst="rect">
            <a:avLst/>
          </a:prstGeom>
        </p:spPr>
      </p:pic>
      <p:sp>
        <p:nvSpPr>
          <p:cNvPr id="3" name="Flowchart: Alternate Process 2">
            <a:extLst>
              <a:ext uri="{FF2B5EF4-FFF2-40B4-BE49-F238E27FC236}">
                <a16:creationId xmlns:a16="http://schemas.microsoft.com/office/drawing/2014/main" id="{D52D56D6-CA53-0206-6956-D2DCB8AAF747}"/>
              </a:ext>
            </a:extLst>
          </p:cNvPr>
          <p:cNvSpPr/>
          <p:nvPr/>
        </p:nvSpPr>
        <p:spPr>
          <a:xfrm>
            <a:off x="1008593" y="4784525"/>
            <a:ext cx="3125755" cy="1521873"/>
          </a:xfrm>
          <a:prstGeom prst="flowChartAlternateProcess">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IN" sz="900" dirty="0">
                <a:solidFill>
                  <a:schemeClr val="bg1">
                    <a:lumMod val="75000"/>
                  </a:schemeClr>
                </a:solidFill>
              </a:rPr>
              <a:t>Customers from 35-44 age category generated highest sales and revenue, with over 20.5M TL as revenue and over 24k quantities sold to the same age group</a:t>
            </a:r>
          </a:p>
          <a:p>
            <a:pPr marL="342900" indent="-342900">
              <a:buFont typeface="+mj-lt"/>
              <a:buAutoNum type="arabicPeriod"/>
            </a:pPr>
            <a:r>
              <a:rPr lang="en-IN" sz="900" dirty="0">
                <a:solidFill>
                  <a:schemeClr val="bg1">
                    <a:lumMod val="75000"/>
                  </a:schemeClr>
                </a:solidFill>
              </a:rPr>
              <a:t>Most customer who shop are also in the same age category</a:t>
            </a:r>
          </a:p>
          <a:p>
            <a:pPr marL="342900" indent="-342900">
              <a:buFont typeface="+mj-lt"/>
              <a:buAutoNum type="arabicPeriod"/>
            </a:pPr>
            <a:r>
              <a:rPr lang="en-IN" sz="900" dirty="0">
                <a:solidFill>
                  <a:schemeClr val="bg1">
                    <a:lumMod val="75000"/>
                  </a:schemeClr>
                </a:solidFill>
              </a:rPr>
              <a:t>Even among this age category, females bought more products than males</a:t>
            </a:r>
          </a:p>
        </p:txBody>
      </p:sp>
      <p:pic>
        <p:nvPicPr>
          <p:cNvPr id="10" name="Picture 9">
            <a:extLst>
              <a:ext uri="{FF2B5EF4-FFF2-40B4-BE49-F238E27FC236}">
                <a16:creationId xmlns:a16="http://schemas.microsoft.com/office/drawing/2014/main" id="{EA49F4E4-83A3-BE6A-0C10-99F91A52FC6A}"/>
              </a:ext>
            </a:extLst>
          </p:cNvPr>
          <p:cNvPicPr>
            <a:picLocks noChangeAspect="1"/>
          </p:cNvPicPr>
          <p:nvPr/>
        </p:nvPicPr>
        <p:blipFill>
          <a:blip r:embed="rId7"/>
          <a:stretch>
            <a:fillRect/>
          </a:stretch>
        </p:blipFill>
        <p:spPr>
          <a:xfrm>
            <a:off x="504019" y="1256526"/>
            <a:ext cx="3528366" cy="2385267"/>
          </a:xfrm>
          <a:prstGeom prst="rect">
            <a:avLst/>
          </a:prstGeom>
        </p:spPr>
      </p:pic>
    </p:spTree>
    <p:custDataLst>
      <p:tags r:id="rId1"/>
    </p:custDataLst>
    <p:extLst>
      <p:ext uri="{BB962C8B-B14F-4D97-AF65-F5344CB8AC3E}">
        <p14:creationId xmlns:p14="http://schemas.microsoft.com/office/powerpoint/2010/main" val="370586555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blue and black gradient&#10;&#10;Description automatically generated">
            <a:extLst>
              <a:ext uri="{FF2B5EF4-FFF2-40B4-BE49-F238E27FC236}">
                <a16:creationId xmlns:a16="http://schemas.microsoft.com/office/drawing/2014/main" id="{0020C1BB-B503-5D9D-EB58-492A597CACC6}"/>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54" r="-2" b="-2"/>
          <a:stretch/>
        </p:blipFill>
        <p:spPr>
          <a:xfrm>
            <a:off x="-6588" y="10"/>
            <a:ext cx="12198588" cy="6857990"/>
          </a:xfrm>
          <a:prstGeom prst="rect">
            <a:avLst/>
          </a:prstGeom>
        </p:spPr>
      </p:pic>
      <p:sp>
        <p:nvSpPr>
          <p:cNvPr id="2" name="TextBox 1">
            <a:extLst>
              <a:ext uri="{FF2B5EF4-FFF2-40B4-BE49-F238E27FC236}">
                <a16:creationId xmlns:a16="http://schemas.microsoft.com/office/drawing/2014/main" id="{E9C7158E-E49E-A0F4-C7A9-86C46C8B43C3}"/>
              </a:ext>
            </a:extLst>
          </p:cNvPr>
          <p:cNvSpPr txBox="1"/>
          <p:nvPr/>
        </p:nvSpPr>
        <p:spPr>
          <a:xfrm>
            <a:off x="924232" y="226142"/>
            <a:ext cx="9134168" cy="707886"/>
          </a:xfrm>
          <a:prstGeom prst="rect">
            <a:avLst/>
          </a:prstGeom>
          <a:noFill/>
        </p:spPr>
        <p:txBody>
          <a:bodyPr wrap="square" rtlCol="0">
            <a:spAutoFit/>
          </a:bodyPr>
          <a:lstStyle/>
          <a:p>
            <a:r>
              <a:rPr lang="en-IN" sz="4000">
                <a:solidFill>
                  <a:schemeClr val="bg1"/>
                </a:solidFill>
              </a:rPr>
              <a:t>Shopping Distribution Payment Method</a:t>
            </a:r>
            <a:endParaRPr lang="en-IN" sz="4000" dirty="0">
              <a:solidFill>
                <a:schemeClr val="bg1"/>
              </a:solidFill>
            </a:endParaRPr>
          </a:p>
        </p:txBody>
      </p:sp>
      <p:pic>
        <p:nvPicPr>
          <p:cNvPr id="4" name="Picture 3">
            <a:extLst>
              <a:ext uri="{FF2B5EF4-FFF2-40B4-BE49-F238E27FC236}">
                <a16:creationId xmlns:a16="http://schemas.microsoft.com/office/drawing/2014/main" id="{09DFF804-54B6-1370-4D90-8E078AE4BF20}"/>
              </a:ext>
            </a:extLst>
          </p:cNvPr>
          <p:cNvPicPr>
            <a:picLocks noChangeAspect="1"/>
          </p:cNvPicPr>
          <p:nvPr/>
        </p:nvPicPr>
        <p:blipFill>
          <a:blip r:embed="rId4"/>
          <a:stretch>
            <a:fillRect/>
          </a:stretch>
        </p:blipFill>
        <p:spPr>
          <a:xfrm>
            <a:off x="743645" y="1226528"/>
            <a:ext cx="4747671" cy="2088061"/>
          </a:xfrm>
          <a:prstGeom prst="rect">
            <a:avLst/>
          </a:prstGeom>
        </p:spPr>
      </p:pic>
      <p:pic>
        <p:nvPicPr>
          <p:cNvPr id="8" name="Picture 7">
            <a:extLst>
              <a:ext uri="{FF2B5EF4-FFF2-40B4-BE49-F238E27FC236}">
                <a16:creationId xmlns:a16="http://schemas.microsoft.com/office/drawing/2014/main" id="{01E5FD12-967F-6F58-FC1B-64C2F2DB8F9B}"/>
              </a:ext>
            </a:extLst>
          </p:cNvPr>
          <p:cNvPicPr>
            <a:picLocks noChangeAspect="1"/>
          </p:cNvPicPr>
          <p:nvPr/>
        </p:nvPicPr>
        <p:blipFill>
          <a:blip r:embed="rId5"/>
          <a:stretch>
            <a:fillRect/>
          </a:stretch>
        </p:blipFill>
        <p:spPr>
          <a:xfrm>
            <a:off x="6700686" y="1104597"/>
            <a:ext cx="4435224" cy="2209992"/>
          </a:xfrm>
          <a:prstGeom prst="rect">
            <a:avLst/>
          </a:prstGeom>
        </p:spPr>
      </p:pic>
      <p:pic>
        <p:nvPicPr>
          <p:cNvPr id="11" name="Picture 10">
            <a:extLst>
              <a:ext uri="{FF2B5EF4-FFF2-40B4-BE49-F238E27FC236}">
                <a16:creationId xmlns:a16="http://schemas.microsoft.com/office/drawing/2014/main" id="{2B70613B-C40C-CA9E-F14F-45A5C2CC1CD4}"/>
              </a:ext>
            </a:extLst>
          </p:cNvPr>
          <p:cNvPicPr>
            <a:picLocks noChangeAspect="1"/>
          </p:cNvPicPr>
          <p:nvPr/>
        </p:nvPicPr>
        <p:blipFill>
          <a:blip r:embed="rId6"/>
          <a:stretch>
            <a:fillRect/>
          </a:stretch>
        </p:blipFill>
        <p:spPr>
          <a:xfrm>
            <a:off x="7782353" y="3752368"/>
            <a:ext cx="2880610" cy="1333616"/>
          </a:xfrm>
          <a:prstGeom prst="rect">
            <a:avLst/>
          </a:prstGeom>
        </p:spPr>
      </p:pic>
      <p:sp>
        <p:nvSpPr>
          <p:cNvPr id="3" name="Flowchart: Alternate Process 2">
            <a:extLst>
              <a:ext uri="{FF2B5EF4-FFF2-40B4-BE49-F238E27FC236}">
                <a16:creationId xmlns:a16="http://schemas.microsoft.com/office/drawing/2014/main" id="{9A407FC4-3C70-6AE5-A68E-2542F66483BD}"/>
              </a:ext>
            </a:extLst>
          </p:cNvPr>
          <p:cNvSpPr/>
          <p:nvPr/>
        </p:nvSpPr>
        <p:spPr>
          <a:xfrm>
            <a:off x="1008593" y="4784526"/>
            <a:ext cx="3125755" cy="1333616"/>
          </a:xfrm>
          <a:prstGeom prst="flowChartAlternateProcess">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IN" sz="900" dirty="0">
                <a:solidFill>
                  <a:schemeClr val="bg1">
                    <a:lumMod val="75000"/>
                  </a:schemeClr>
                </a:solidFill>
              </a:rPr>
              <a:t>Most customers buy products using cash with over 10.6k females making cash payments while only 7.4k male made payments via cash</a:t>
            </a:r>
          </a:p>
          <a:p>
            <a:pPr marL="342900" indent="-342900">
              <a:buFont typeface="+mj-lt"/>
              <a:buAutoNum type="arabicPeriod"/>
            </a:pPr>
            <a:r>
              <a:rPr lang="en-IN" sz="900" dirty="0">
                <a:solidFill>
                  <a:schemeClr val="bg1">
                    <a:lumMod val="75000"/>
                  </a:schemeClr>
                </a:solidFill>
              </a:rPr>
              <a:t>Next most common method of payment is via credit card</a:t>
            </a:r>
          </a:p>
        </p:txBody>
      </p:sp>
    </p:spTree>
    <p:custDataLst>
      <p:tags r:id="rId1"/>
    </p:custDataLst>
    <p:extLst>
      <p:ext uri="{BB962C8B-B14F-4D97-AF65-F5344CB8AC3E}">
        <p14:creationId xmlns:p14="http://schemas.microsoft.com/office/powerpoint/2010/main" val="324990509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3.7|2.5"/>
</p:tagLst>
</file>

<file path=ppt/tags/tag10.xml><?xml version="1.0" encoding="utf-8"?>
<p:tagLst xmlns:a="http://schemas.openxmlformats.org/drawingml/2006/main" xmlns:r="http://schemas.openxmlformats.org/officeDocument/2006/relationships" xmlns:p="http://schemas.openxmlformats.org/presentationml/2006/main">
  <p:tag name="TIMING" val="|16|1.2"/>
</p:tagLst>
</file>

<file path=ppt/tags/tag11.xml><?xml version="1.0" encoding="utf-8"?>
<p:tagLst xmlns:a="http://schemas.openxmlformats.org/drawingml/2006/main" xmlns:r="http://schemas.openxmlformats.org/officeDocument/2006/relationships" xmlns:p="http://schemas.openxmlformats.org/presentationml/2006/main">
  <p:tag name="TIMING" val="|0.4|0.7|12.5|1"/>
</p:tagLst>
</file>

<file path=ppt/tags/tag2.xml><?xml version="1.0" encoding="utf-8"?>
<p:tagLst xmlns:a="http://schemas.openxmlformats.org/drawingml/2006/main" xmlns:r="http://schemas.openxmlformats.org/officeDocument/2006/relationships" xmlns:p="http://schemas.openxmlformats.org/presentationml/2006/main">
  <p:tag name="TIMING" val="|1.4"/>
</p:tagLst>
</file>

<file path=ppt/tags/tag3.xml><?xml version="1.0" encoding="utf-8"?>
<p:tagLst xmlns:a="http://schemas.openxmlformats.org/drawingml/2006/main" xmlns:r="http://schemas.openxmlformats.org/officeDocument/2006/relationships" xmlns:p="http://schemas.openxmlformats.org/presentationml/2006/main">
  <p:tag name="TIMING" val="|0.1|9.8|4.1|53.6"/>
</p:tagLst>
</file>

<file path=ppt/tags/tag4.xml><?xml version="1.0" encoding="utf-8"?>
<p:tagLst xmlns:a="http://schemas.openxmlformats.org/drawingml/2006/main" xmlns:r="http://schemas.openxmlformats.org/officeDocument/2006/relationships" xmlns:p="http://schemas.openxmlformats.org/presentationml/2006/main">
  <p:tag name="TIMING" val="|0.7|4.5|38.6|36.5|2.4"/>
</p:tagLst>
</file>

<file path=ppt/tags/tag5.xml><?xml version="1.0" encoding="utf-8"?>
<p:tagLst xmlns:a="http://schemas.openxmlformats.org/drawingml/2006/main" xmlns:r="http://schemas.openxmlformats.org/officeDocument/2006/relationships" xmlns:p="http://schemas.openxmlformats.org/presentationml/2006/main">
  <p:tag name="TIMING" val="|1.2|6.2|4.7|9.1|36.2"/>
</p:tagLst>
</file>

<file path=ppt/tags/tag6.xml><?xml version="1.0" encoding="utf-8"?>
<p:tagLst xmlns:a="http://schemas.openxmlformats.org/drawingml/2006/main" xmlns:r="http://schemas.openxmlformats.org/officeDocument/2006/relationships" xmlns:p="http://schemas.openxmlformats.org/presentationml/2006/main">
  <p:tag name="TIMING" val="|1|3.7|40.6|2.2|32.6"/>
</p:tagLst>
</file>

<file path=ppt/tags/tag7.xml><?xml version="1.0" encoding="utf-8"?>
<p:tagLst xmlns:a="http://schemas.openxmlformats.org/drawingml/2006/main" xmlns:r="http://schemas.openxmlformats.org/officeDocument/2006/relationships" xmlns:p="http://schemas.openxmlformats.org/presentationml/2006/main">
  <p:tag name="TIMING" val="|3.5|1.2|41.7|1.8|52.5"/>
</p:tagLst>
</file>

<file path=ppt/tags/tag8.xml><?xml version="1.0" encoding="utf-8"?>
<p:tagLst xmlns:a="http://schemas.openxmlformats.org/drawingml/2006/main" xmlns:r="http://schemas.openxmlformats.org/officeDocument/2006/relationships" xmlns:p="http://schemas.openxmlformats.org/presentationml/2006/main">
  <p:tag name="TIMING" val="|1.3|2.3|25.5|39.5|26.2|27.5"/>
</p:tagLst>
</file>

<file path=ppt/tags/tag9.xml><?xml version="1.0" encoding="utf-8"?>
<p:tagLst xmlns:a="http://schemas.openxmlformats.org/drawingml/2006/main" xmlns:r="http://schemas.openxmlformats.org/officeDocument/2006/relationships" xmlns:p="http://schemas.openxmlformats.org/presentationml/2006/main">
  <p:tag name="TIMING" val="|6.4|4.9|9.4|25.6|26.4"/>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2299</TotalTime>
  <Words>1078</Words>
  <Application>Microsoft Office PowerPoint</Application>
  <PresentationFormat>Widescreen</PresentationFormat>
  <Paragraphs>81</Paragraphs>
  <Slides>11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Book Antiqua</vt:lpstr>
      <vt:lpstr>Calibri</vt:lpstr>
      <vt:lpstr>Trebuchet MS</vt:lpstr>
      <vt:lpstr>Wingdings 3</vt:lpstr>
      <vt:lpstr>Facet</vt:lpstr>
      <vt:lpstr>What Insights do we get from the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Insights do we get from the data?</dc:title>
  <dc:creator>Haidar Ali</dc:creator>
  <cp:lastModifiedBy>Haidar Ali</cp:lastModifiedBy>
  <cp:revision>1</cp:revision>
  <dcterms:created xsi:type="dcterms:W3CDTF">2023-11-29T16:41:01Z</dcterms:created>
  <dcterms:modified xsi:type="dcterms:W3CDTF">2023-12-02T19:26:45Z</dcterms:modified>
</cp:coreProperties>
</file>