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8" r:id="rId4"/>
    <p:sldId id="280" r:id="rId5"/>
    <p:sldId id="269" r:id="rId6"/>
    <p:sldId id="276" r:id="rId7"/>
    <p:sldId id="271" r:id="rId8"/>
    <p:sldId id="273" r:id="rId9"/>
    <p:sldId id="275" r:id="rId10"/>
    <p:sldId id="277" r:id="rId11"/>
    <p:sldId id="278" r:id="rId12"/>
    <p:sldId id="279" r:id="rId13"/>
    <p:sldId id="274" r:id="rId14"/>
    <p:sldId id="272" r:id="rId15"/>
    <p:sldId id="27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16A"/>
    <a:srgbClr val="344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howGuides="1">
      <p:cViewPr>
        <p:scale>
          <a:sx n="50" d="100"/>
          <a:sy n="50" d="100"/>
        </p:scale>
        <p:origin x="1133" y="80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212" y="-2458"/>
            <a:ext cx="8329031" cy="26801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Workers in JS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DEMO</a:t>
            </a:r>
            <a:endParaRPr lang="en-CA" sz="19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Integration of web workers in AngularJS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858" y="1454508"/>
            <a:ext cx="7537554" cy="52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812" y="2209800"/>
            <a:ext cx="9220200" cy="243573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Integration of web workers in AngularJS (II)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Web Worker </a:t>
            </a:r>
            <a:r>
              <a:rPr lang="en-CA" b="1" dirty="0" smtClean="0">
                <a:solidFill>
                  <a:schemeClr val="bg1"/>
                </a:solidFill>
              </a:rPr>
              <a:t>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Reading/writing </a:t>
            </a:r>
            <a:r>
              <a:rPr lang="en-CA" dirty="0">
                <a:solidFill>
                  <a:schemeClr val="bg1"/>
                </a:solidFill>
              </a:rPr>
              <a:t>local storage databases</a:t>
            </a:r>
          </a:p>
          <a:p>
            <a:r>
              <a:rPr lang="en-CA" dirty="0">
                <a:solidFill>
                  <a:schemeClr val="bg1"/>
                </a:solidFill>
              </a:rPr>
              <a:t>Real time text formatting, spell checking, and syntax highlighting</a:t>
            </a:r>
          </a:p>
          <a:p>
            <a:r>
              <a:rPr lang="en-CA" dirty="0">
                <a:solidFill>
                  <a:schemeClr val="bg1"/>
                </a:solidFill>
              </a:rPr>
              <a:t>Filtering images in a canvas</a:t>
            </a:r>
          </a:p>
          <a:p>
            <a:r>
              <a:rPr lang="en-CA" dirty="0">
                <a:solidFill>
                  <a:schemeClr val="bg1"/>
                </a:solidFill>
              </a:rPr>
              <a:t>Processing large JSON datasets</a:t>
            </a:r>
          </a:p>
          <a:p>
            <a:r>
              <a:rPr lang="en-CA" dirty="0">
                <a:solidFill>
                  <a:schemeClr val="bg1"/>
                </a:solidFill>
              </a:rPr>
              <a:t>Processing multimedia (audio and video)</a:t>
            </a:r>
          </a:p>
          <a:p>
            <a:r>
              <a:rPr lang="en-CA" dirty="0">
                <a:solidFill>
                  <a:schemeClr val="bg1"/>
                </a:solidFill>
              </a:rPr>
              <a:t>Complicated math formulas, such as finding the largest prime number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953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8825" cy="8612047"/>
          </a:xfrm>
          <a:prstGeom prst="rect">
            <a:avLst/>
          </a:prstGeom>
        </p:spPr>
      </p:pic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782801" cy="12398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SUPPORT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6200"/>
            <a:ext cx="12188825" cy="79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752600"/>
            <a:ext cx="9782801" cy="457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dirty="0" smtClean="0">
                <a:solidFill>
                  <a:schemeClr val="bg1"/>
                </a:solidFill>
              </a:rPr>
              <a:t>– Single threaded application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Large and complex task – make page unresponsive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1" y="3111810"/>
            <a:ext cx="5911909" cy="36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304800"/>
            <a:ext cx="9782801" cy="457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COMMON MISCONCEPTIONS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AJAX runs ASYNC, is it multi-threading?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is called </a:t>
            </a:r>
            <a:r>
              <a:rPr lang="en-US" dirty="0" smtClean="0">
                <a:solidFill>
                  <a:schemeClr val="bg1"/>
                </a:solidFill>
              </a:rPr>
              <a:t>NON </a:t>
            </a:r>
            <a:r>
              <a:rPr lang="en-US" dirty="0" smtClean="0">
                <a:solidFill>
                  <a:schemeClr val="bg1"/>
                </a:solidFill>
              </a:rPr>
              <a:t>BLOCKING – still single threaded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3115673" cy="68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88825" cy="738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68" y="-152400"/>
            <a:ext cx="13479266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4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DOES IT WORK?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 worker- </a:t>
            </a:r>
            <a:r>
              <a:rPr lang="en-US" dirty="0" smtClean="0">
                <a:solidFill>
                  <a:schemeClr val="bg1"/>
                </a:solidFill>
              </a:rPr>
              <a:t> spawn </a:t>
            </a:r>
            <a:r>
              <a:rPr lang="en-US" dirty="0">
                <a:solidFill>
                  <a:schemeClr val="bg1"/>
                </a:solidFill>
              </a:rPr>
              <a:t>separate script in background – Delegate work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the worker</a:t>
            </a:r>
          </a:p>
          <a:p>
            <a:r>
              <a:rPr lang="en-US" dirty="0">
                <a:solidFill>
                  <a:schemeClr val="bg1"/>
                </a:solidFill>
              </a:rPr>
              <a:t>Communication – using post message</a:t>
            </a:r>
          </a:p>
          <a:p>
            <a:r>
              <a:rPr lang="en-US" dirty="0">
                <a:solidFill>
                  <a:schemeClr val="bg1"/>
                </a:solidFill>
              </a:rPr>
              <a:t>Receive message – on message callback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61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1629"/>
            <a:ext cx="8458200" cy="683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5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72975" cy="6858000"/>
          </a:xfrm>
          <a:prstGeom prst="rect">
            <a:avLst/>
          </a:prstGeom>
          <a:solidFill>
            <a:srgbClr val="3A516A"/>
          </a:solidFill>
        </p:spPr>
      </p:pic>
    </p:spTree>
    <p:extLst>
      <p:ext uri="{BB962C8B-B14F-4D97-AF65-F5344CB8AC3E}">
        <p14:creationId xmlns:p14="http://schemas.microsoft.com/office/powerpoint/2010/main" val="15080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129</Words>
  <Application>Microsoft Office PowerPoint</Application>
  <PresentationFormat>Custom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Euphemia</vt:lpstr>
      <vt:lpstr>Math 16x9</vt:lpstr>
      <vt:lpstr>Web Workers in JS</vt:lpstr>
      <vt:lpstr>WHY?</vt:lpstr>
      <vt:lpstr>PowerPoint Presentation</vt:lpstr>
      <vt:lpstr>PowerPoint Presentation</vt:lpstr>
      <vt:lpstr>PowerPoint Presentation</vt:lpstr>
      <vt:lpstr>PowerPoint Presentation</vt:lpstr>
      <vt:lpstr>HOW DOES IT WORK?</vt:lpstr>
      <vt:lpstr>PowerPoint Presentation</vt:lpstr>
      <vt:lpstr>PowerPoint Presentation</vt:lpstr>
      <vt:lpstr>PowerPoint Presentation</vt:lpstr>
      <vt:lpstr>Integration of web workers in AngularJS</vt:lpstr>
      <vt:lpstr>Integration of web workers in AngularJS (II)</vt:lpstr>
      <vt:lpstr>Web Worker Applications</vt:lpstr>
      <vt:lpstr>SUPPORT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Workers in JS</dc:title>
  <dc:creator>Haidar</dc:creator>
  <cp:lastModifiedBy>Haidar</cp:lastModifiedBy>
  <cp:revision>19</cp:revision>
  <dcterms:created xsi:type="dcterms:W3CDTF">2018-06-07T16:47:58Z</dcterms:created>
  <dcterms:modified xsi:type="dcterms:W3CDTF">2018-06-08T10:07:12Z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