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9104E2-895B-4883-B3F1-738EDF47C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E4B400-E935-495A-B3E4-8C2AD5C6B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D70C5D7-1187-4327-AA51-1BAC1D57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D900DD-0ACF-4674-AA3C-D97A0B3C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40D781-10CC-436B-B50C-D86F994C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0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14AFE6-5619-4850-B4FC-51E65454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2523BFF-5DD2-4125-BBD1-85A5D40DA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CE2AA9-0257-406B-8E62-9F3E8897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35ABE0-C110-4B3E-9CD5-76573FA2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1A3404-3DB2-48CE-B2F8-BE8F61F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249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36E7D4C-71F7-42BE-A664-66E00E04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413B739-DF53-4BED-9B6D-27FC67B9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5D14061-A90D-4FBF-A23B-3859946E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01A0E7-2A17-4E07-82A9-9BD24EA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193F5D-268F-4532-A6C3-26976E99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7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7A1859-92F0-454E-9315-471E5DA3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B3D647-DB97-416D-AC24-7DD45EE6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454C63-C2D7-4177-9815-187B2CCC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1988177-BFEC-458B-AD66-FEF6E50E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FE7C3FB-AACB-4B03-A939-B93B039E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015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DD984B-441C-43CA-8C57-9881A0E6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40F8F3-EF53-4922-9EFA-4F446D16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F8B3FC-07C8-4110-8648-439046C4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103591-A8BC-4E17-946E-6537AA22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5EAFEA-49B7-43FF-9CEF-A96D4307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35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01B525-DC81-4EE4-9EA3-7CFAF1EC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B81186-ED81-4622-9944-01CD20A8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42D3F64-94E0-460D-BE0C-88B61386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D44BFD7-81A4-488F-9664-2B3D9907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9E7A949-35A0-4586-BF75-0CF0AFA0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D61350-EE58-4EB9-AFE4-EC276800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7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88C7D7-22A7-4B77-96EE-353CA277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3842F9B-83E9-45B3-B0C3-BBA5EA47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460784F-D0C0-4403-82FE-0172222A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C0EC511-3FA7-4B71-9FD4-04A2D18D4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470D546-0FEF-49AE-A007-7950859D6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C69631F-80E1-4A85-A07E-804C52F7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25429D4-BD6B-454C-B467-4BD0B0C8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ECB9D8F-9C57-4B22-B485-51669938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5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4C7688-53BA-4B36-A234-4999098B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D4D6E6C-ED49-4B80-88CE-A01363F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C1AAE2B-2376-49BE-9B98-CA61BA24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FE65C2F-09A5-4CB5-8F30-ADF24DB3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54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CCBE9D3-009A-4821-A69E-7ECD3F26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42D0E84-B109-4965-BC0F-08D774F0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08EF292-1982-4B98-9248-1A318B6E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98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43F2F7-C003-4A83-BB37-DA4DD65D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3960D1-A39F-4F9D-B713-DCB754CE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78996B-D669-40CB-80EA-7F069FE25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8F1F1A7-C715-4B9F-91E2-00B7ED6A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35B3C7F-1E35-41F3-820B-05AA927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919CCC-7F10-468B-8CF1-A6592BB9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639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344EF5-007B-47A1-A8BD-BC501B69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5011639-0CBE-4D42-B41E-889E6CBA7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53EA3AD-EAC6-4D58-9335-1C68F584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B8F05A7-F8E0-4C46-8AA9-1A59590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752F703-66F9-4E1C-A7B6-6067A47C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1D3DD3A-C17C-492B-AAD0-90F3C457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1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6D98AA0-6F5A-4EB4-817B-36E3D08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EBD5252-20A8-4E71-AB91-7D33DF67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12BF2A-3205-447A-919E-7C68A6EE8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2F4E-03A6-4AAC-A13D-55F55467F921}" type="datetimeFigureOut">
              <a:rPr lang="nb-NO" smtClean="0"/>
              <a:t>03.05.2020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C27575-E5EA-4A52-ACE5-1D350C97A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341403-B557-4974-977A-361853F6A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65D5-041C-43D8-AAD4-C3EC02724F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63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1EA81C-F795-4D50-A6D9-1AB1DA533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basics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DE413B-F0BC-4E3D-94E4-CAF1447E1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775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E3FEEF-5504-45EB-9767-EDE747E1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CACC3B2F-6A81-4F81-BB41-6C5CD0ED2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47" y="2018933"/>
            <a:ext cx="10743059" cy="38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A31F11-93A9-42BB-982D-1FACDF67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60524119-E888-4183-B39B-8AB1689E4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41" y="2171700"/>
            <a:ext cx="10880215" cy="35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50755C-4613-41FD-B538-25A7818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534766C-D41E-4A40-8C21-B47352299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79" y="2044638"/>
            <a:ext cx="11129641" cy="37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A59EB8-49CA-4B94-A60A-3FAFFE97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225B4C9D-A758-4540-897D-534DFAE94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37" y="1995488"/>
            <a:ext cx="10332725" cy="33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2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47BE6B-B6D6-4299-BEE4-CF35D05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AB85AEC0-9E1C-4616-AA96-A1B6FCCA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017" y="1919348"/>
            <a:ext cx="8261106" cy="46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33D7AC-52F5-469E-99B0-87E14956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ECCE36A-2EB6-4535-9D15-A0E9AEE33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525"/>
            <a:ext cx="9576288" cy="44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63515-1CD8-4812-8BF0-E4789E9E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16BF011-B104-43BB-A34A-FD11B108D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24" y="1906526"/>
            <a:ext cx="7752984" cy="45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5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35EF4E-21F3-4CBE-BB9F-F47060E3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C9E6D4ED-F436-4C7E-9388-3FCD3757B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14" y="1936201"/>
            <a:ext cx="8703286" cy="46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E532FE-FF85-4E73-9038-526A00BD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00FF8E4-EE0E-4803-AB55-97AB5A8C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7D9C23E-E4B4-4950-A5B3-AF4A417F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80" y="1258887"/>
            <a:ext cx="9221666" cy="50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2A9254-A688-4C1F-9874-E6683677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2229972-A21F-4E64-9DCF-A54BB4723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506" y="676762"/>
            <a:ext cx="10515600" cy="57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EF8132-0346-4BE4-A942-733155DE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D3C62CF-6AD3-45CE-846B-2393A2D00A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461" y="1892666"/>
            <a:ext cx="7483354" cy="46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DEFE5F-F25F-410F-B797-F28C13BE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EDBAB87-A3BE-460C-97EB-5C817BA67E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939" y="1878257"/>
            <a:ext cx="8269898" cy="43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67D8FD-F17D-4D25-8ECC-0CE40807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E2297C17-956D-4D39-AC71-BB73CB6CFD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743" y="1690688"/>
            <a:ext cx="7005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6F84BF-A556-45F2-8775-601EF85F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6FC0CE5-572E-46A6-98CE-713E3D34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8" y="1690688"/>
            <a:ext cx="7743092" cy="46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1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CA1997-373F-4082-B577-C9B83FC4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8E3141E9-EF4A-41F4-9120-33943B32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51" y="1544184"/>
            <a:ext cx="6825396" cy="49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9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74E58-9452-4D8A-BAD7-9D73436C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1702E43-BC8F-48BC-B160-742BE011C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459" y="1690688"/>
            <a:ext cx="9786571" cy="44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8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9C8DF7-5F7D-42A3-B443-C723EAB3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6B1D3E-E44E-4109-8771-0B9FE14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D12B0A8-080D-4C53-96FE-2941322F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44200" cy="43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560145-6866-496F-8C0F-5ECEAD6E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6903DDBC-9E9F-430B-AB83-6BC5A908C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43" y="2047874"/>
            <a:ext cx="10770310" cy="38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1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The basics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</dc:title>
  <dc:creator>Haidar Nuri</dc:creator>
  <cp:lastModifiedBy>Haidar Nuri</cp:lastModifiedBy>
  <cp:revision>3</cp:revision>
  <dcterms:created xsi:type="dcterms:W3CDTF">2020-05-03T11:01:39Z</dcterms:created>
  <dcterms:modified xsi:type="dcterms:W3CDTF">2020-05-03T11:37:13Z</dcterms:modified>
</cp:coreProperties>
</file>