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C0E592-1C2C-4CEC-A454-822F56908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8A083CC-E343-4A38-9593-0B73FE055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9DF27BD-1977-49B1-8EBD-8E0E8656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5153-FB90-477C-865A-9F11E5237408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F7BC012-3393-4365-A9B7-9DFE8F18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BC7E7C0-7D9C-451B-92EC-83E5B085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17E-2B74-44DC-B44A-E2C73CF0C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309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D5EE3E-9D40-435B-AB51-289335EF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CB7891E-FACA-4AA6-BF4C-EC19056B7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E8129BD-45D9-4894-B8BB-C8227F2A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5153-FB90-477C-865A-9F11E5237408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770E29E-2463-41D4-8DEA-50704BDB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6E4D330-318E-451C-925F-F1080087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17E-2B74-44DC-B44A-E2C73CF0C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154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4E51D190-7F4A-4618-9B32-EF56BBDA6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44AB337-AA79-4B86-B6F7-64A105415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A90C25-4A09-4DDD-A3CA-9ADE04FB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5153-FB90-477C-865A-9F11E5237408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DA0C9DC-0AA9-4985-BB34-96A434E1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7A89A83-8121-4280-8D28-3F309057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17E-2B74-44DC-B44A-E2C73CF0C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594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79BDD4-883D-414F-88FA-37652C71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EB021B-AB85-4136-BAED-C3FABDF0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8143813-90C6-4DE8-A675-B211A7EE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5153-FB90-477C-865A-9F11E5237408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2B939F9-233B-40FF-BB09-1AD55828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B4CCD68-F250-4461-BB75-99B4FF5E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17E-2B74-44DC-B44A-E2C73CF0C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160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C4A097-C833-413D-9630-651403FA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CB6E018-0070-4324-8F04-4FED49745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00F122D-0D0B-47CB-B42C-93C91958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5153-FB90-477C-865A-9F11E5237408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016729A-2A79-47F6-AA33-AF616784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9754A2D-4438-4D70-B0C7-E28632C9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17E-2B74-44DC-B44A-E2C73CF0C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800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93685C-48A1-4160-9651-45353926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18EB3B0-A8A6-4C27-8D82-903F271ED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67E3BA9-A1A3-48CB-99FB-BAA757FF0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39BEB1D-F4C8-4353-A5A5-CEAAED59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5153-FB90-477C-865A-9F11E5237408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9FE1523-5FAD-40B6-8F30-3322EF4C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61DD28E-5FCE-424D-A247-85CB8A43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17E-2B74-44DC-B44A-E2C73CF0C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375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3D9785-4E7F-4BD1-830C-D4599DE0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C9189CE-28BF-473C-A95F-A6D43571E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9A7A941-D70B-44DF-9CDA-86F8233C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AB542B0-D10D-41B7-BCAF-1CDC9282C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A503113-A387-4079-A5E8-DA6E35F7E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B2F0D19-A7BC-4187-98D8-D92CE05A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5153-FB90-477C-865A-9F11E5237408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56B4879-0CFB-4A54-88E5-B0E4ED48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858ABC3-F5B2-408C-8F4A-D36D57D4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17E-2B74-44DC-B44A-E2C73CF0C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12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9A0F4A-EA9E-4FB3-9829-A012AC44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17205798-5025-43F3-9565-645163D5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5153-FB90-477C-865A-9F11E5237408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9238D1A-4676-41A0-A7E0-BDF726F8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5E12AEF-341E-448D-BC13-AD1101F0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17E-2B74-44DC-B44A-E2C73CF0C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864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FDF6641-B129-45E8-A056-1BEA9C67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5153-FB90-477C-865A-9F11E5237408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544E765-28D2-4E6F-929E-43998AC5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E5B3B0D-2DC7-40A9-9184-A7D0E039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17E-2B74-44DC-B44A-E2C73CF0C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89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EBC2A6-211B-4D65-BE26-BC53D86C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0F7BD6-FDF3-4C4E-B48E-5A0A83136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8EE9B15-AA87-476B-936E-D402AEF19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EC01E42-1A29-485E-BD29-7681D640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5153-FB90-477C-865A-9F11E5237408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CD1019E-BA8D-4814-B7C5-49FF45DB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42776D2-14D1-4CC3-8391-36BAE7E8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17E-2B74-44DC-B44A-E2C73CF0C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441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01FD49-E5F4-48E1-95C1-A20F9C25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8B6A253-50BC-4803-94A4-60DD1899C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58C8F47-FBA2-4C8D-A03F-776705507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055C33E-3113-4A0F-B52E-CF19340E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5153-FB90-477C-865A-9F11E5237408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8F8CC81-96F5-4622-8CA2-EBA0E2A2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6C80A3B-D399-427D-A9CA-80AEAF5C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217E-2B74-44DC-B44A-E2C73CF0C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84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EDCA51C-8AF5-42F2-9E16-1130FE69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E5EB9A7-910F-45DD-8AD4-53858434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5EFD0AD-DBEC-49C9-8BC9-64EC16902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65153-FB90-477C-865A-9F11E5237408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B856C1C-4046-4827-AE05-81733FEFC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5EBE1EE-D5D5-4FDB-AE7D-30055AFC9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217E-2B74-44DC-B44A-E2C73CF0CE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3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DF5BD1-7DAF-44F8-A19D-E0E047626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Diagrammer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177992C-C8DF-4E98-A6DD-8C5E0D49C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50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194835-5F12-437D-9178-96DB6EF1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82E40AE1-82BB-4BF7-8448-FA25C4CD5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0"/>
            <a:ext cx="10515599" cy="66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7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3D9E8B-F541-49B3-A910-05316FCA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7ECA2019-B663-440D-8680-C0F82DCC2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13985" cy="497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3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8573CB-B3CE-47E8-B69E-0D75931F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466C2637-D564-49F6-A0CF-645C013B3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917" y="365125"/>
            <a:ext cx="10081113" cy="57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E05284-2FA9-4705-8DE9-11DB4B1E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F389F00F-A4FB-4586-9A20-C801F6F11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4"/>
            <a:ext cx="9337431" cy="63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8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D25F25-A417-47DE-A234-11C3FE1D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B1CEAED5-95C8-4B9C-9977-E6D912888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366" y="365125"/>
            <a:ext cx="9712203" cy="647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8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F04ECB-CF2A-4849-8036-4C7D7A3E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99AA9929-0CA0-404C-8DDF-21DA82D28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9595338" cy="64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1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6EA51A-2019-430F-95FC-BA1A27B2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C853DEC6-436C-4686-85A7-77063F1C0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4394"/>
            <a:ext cx="10515599" cy="630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8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D3C5BA-51C1-4A8B-8FD0-D4C3C47F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9B05ADA2-C5B6-411F-B773-447481A3A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96" y="365124"/>
            <a:ext cx="10705938" cy="54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4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DA8DF5-0FD3-4C82-9A4F-C62E8E99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8014B022-0D79-4733-AAB2-F6119AD01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23" y="0"/>
            <a:ext cx="11734607" cy="61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6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Diagrammer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Diagrammer</dc:title>
  <dc:creator>Haidar Nuri</dc:creator>
  <cp:lastModifiedBy>Haidar Nuri</cp:lastModifiedBy>
  <cp:revision>3</cp:revision>
  <dcterms:created xsi:type="dcterms:W3CDTF">2020-05-03T11:38:11Z</dcterms:created>
  <dcterms:modified xsi:type="dcterms:W3CDTF">2020-05-03T11:58:45Z</dcterms:modified>
</cp:coreProperties>
</file>