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5FF479-7826-4F57-8169-A6B694096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D21C440-01D7-420D-947E-985BB152F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C129AD0-605D-41F3-BC1C-E4B77B05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3E0-D3FB-450F-A0D2-76931A40BB6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E189E1-F3E9-4D4D-A2AA-174BF2D5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8ACE791-7BA1-414D-ABDE-149D1F17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7F0-22D4-4EE7-98B5-DD1A9F05E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333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461745-D704-4E66-885C-6222F7B6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BA82C16-FB64-4E8C-A6D2-FF0CF5787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853CC30-B841-4227-8C67-6475F92D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3E0-D3FB-450F-A0D2-76931A40BB6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B3FD2CD-273A-4BB7-865B-24D2BE74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0E7BB6-E541-4113-85BD-8AD58AF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7F0-22D4-4EE7-98B5-DD1A9F05E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096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76F185A-9592-472A-98DD-3172F8AC1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1B2A570-CBF2-41E3-BC65-3C09BCE6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9D76847-C0D8-4AC5-97C0-E5C8C6A7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3E0-D3FB-450F-A0D2-76931A40BB6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2C73CFE-25D2-4846-A2A4-B98A99DA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C52EA6C-2B4E-4ACF-B49B-D7563BA9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7F0-22D4-4EE7-98B5-DD1A9F05E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73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9297FA-6463-4551-B226-E614A64F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BF1237A-B421-4A08-89D8-0D58CA4E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4C4C63C-A3B8-47EC-875D-85EFAE7D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3E0-D3FB-450F-A0D2-76931A40BB6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02957E5-702F-4467-9065-A9A68FD8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CA345B-A518-4916-877A-0BF85B56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7F0-22D4-4EE7-98B5-DD1A9F05E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469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EF1819-ADE2-49BC-84E0-A7478C30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A7B0D7F-A689-49C1-AC3A-9D5BBBA1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F63C116-7B24-4072-9E0D-B6043B22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3E0-D3FB-450F-A0D2-76931A40BB6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2FC3683-AD85-43D3-92BA-3FFD1550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08F97CD-3D26-4FA9-9F83-4C3C73AC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7F0-22D4-4EE7-98B5-DD1A9F05E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92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7AF96B-6769-4D09-9916-91374214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621319A-276A-4227-AFF1-DD432B711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661401B-0CB4-4010-BE72-0C4DA3BE6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62C79AB-3408-40EC-B52C-CA8F277B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3E0-D3FB-450F-A0D2-76931A40BB6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6D1359D-9F7A-4E33-A416-61F8FC0E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275F001-2F13-4892-A8E3-B55F35A9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7F0-22D4-4EE7-98B5-DD1A9F05E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641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0A9FF5-B4F4-47DE-8151-5DEACF63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FFD9176-9213-443E-ABE3-7522960B1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D83CF21-0F48-4CC6-AADD-8851F6158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0D3C001-DC06-4197-8D35-39B674B4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9BE9634-8CBB-48D1-A4D1-C016B3F72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80E8A4E-0FD4-467F-A516-E3456A89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3E0-D3FB-450F-A0D2-76931A40BB6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DA993D6-2195-453F-896B-B65DFA56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99353A1-16F2-4712-96A6-5F2EB33D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7F0-22D4-4EE7-98B5-DD1A9F05E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359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D59623-8F34-4F1B-8089-8A68E3B1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D2F7DEC-0350-42E9-BA72-7B88D79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3E0-D3FB-450F-A0D2-76931A40BB6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7CB9CCD-88EE-48F1-9193-F477614A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545203E-33F0-4107-B1D5-FC002FC8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7F0-22D4-4EE7-98B5-DD1A9F05E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409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4003849-E5B9-4EC3-A430-B3E55338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3E0-D3FB-450F-A0D2-76931A40BB6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06906F5-B9E4-40F1-9BD6-5F856020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550C6C6-9D34-49ED-AC56-10448563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7F0-22D4-4EE7-98B5-DD1A9F05E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601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9ABD08-6786-4F17-9620-E046854D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0EBECA-4664-45FD-A3F5-E28C6C61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0958FC0-70C1-4281-AAAE-53EF18245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D0E7002-A4E9-47CE-B3AC-BF056A27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3E0-D3FB-450F-A0D2-76931A40BB6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133667B-1CED-447A-AC08-FF101244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E95EFCF-1DF2-4692-BE26-0DC752AE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7F0-22D4-4EE7-98B5-DD1A9F05E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408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2D4C7A-354F-4122-8D42-57A944D6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E3F8C88-A133-4BE1-A38E-CA6C573A0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50FEA11-0F1B-4311-AC9A-E68B2F76B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0286914-EE57-4760-B192-4D01D775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3E0-D3FB-450F-A0D2-76931A40BB6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FB75037-9037-481A-B855-17A2C9ED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5DF8D79-E383-4639-99DF-3B1F3C46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7F0-22D4-4EE7-98B5-DD1A9F05E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906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EDD9442-2329-4631-8784-BF0E8D4B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1A5DF61-36D9-4263-968B-52BD70954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3515962-2101-4126-B59B-7712F75AF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B3E0-D3FB-450F-A0D2-76931A40BB67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2A3148B-E0A7-42C7-A5BA-78E76E3BA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F06F61F-8047-427E-9A06-1FBBD4DC5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47F0-22D4-4EE7-98B5-DD1A9F05E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39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3CBD30-937D-4312-B16D-48BB8C33B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D869626-173F-418F-A8F2-DB40698EA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718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8D50EC1E-021F-4499-AF05-9B5251624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647" r="1" b="156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545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617A747-1AA3-4FB1-97ED-E5686B867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16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38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67148"/>
            <a:ext cx="606972" cy="369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0486539D-563D-4585-9232-E4FE81AD6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5" r="-1" b="-1"/>
          <a:stretch/>
        </p:blipFill>
        <p:spPr>
          <a:xfrm>
            <a:off x="603504" y="-1"/>
            <a:ext cx="11588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6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67148"/>
            <a:ext cx="606972" cy="369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4B34E648-E158-40F2-820B-156ED5683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92" b="-1"/>
          <a:stretch/>
        </p:blipFill>
        <p:spPr>
          <a:xfrm>
            <a:off x="603504" y="-1"/>
            <a:ext cx="11588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1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58836"/>
            <a:ext cx="606972" cy="3699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 descr="Et bilde som inneholder tegning&#10;&#10;Automatisk generert beskrivelse">
            <a:extLst>
              <a:ext uri="{FF2B5EF4-FFF2-40B4-BE49-F238E27FC236}">
                <a16:creationId xmlns:a16="http://schemas.microsoft.com/office/drawing/2014/main" id="{0594A3F0-9F20-4520-A660-9D4B8BEFA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2" b="-1"/>
          <a:stretch/>
        </p:blipFill>
        <p:spPr>
          <a:xfrm>
            <a:off x="606971" y="-1"/>
            <a:ext cx="11585029" cy="68579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91021FB-218F-4441-88C5-259B444A2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AFA36390-00DD-442B-A198-F5CB7C48C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810449F6-E372-4C43-829D-A4A25648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1E5E19BC-AE5C-4C8F-956F-384B5D2C1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B2251329-6007-4DCE-85AD-36D22A065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6E12B1C-E2D7-4FBA-BF1C-5337B337C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617C3490-8B39-4670-BD1C-AC7C3ADC5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160D6530-8464-4D8D-85AC-8238EF868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CC2B307-BFF6-4CCE-B9A8-929FF9620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8061C776-6141-4067-805C-AC0C4BBB8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F3924A29-F59C-4C69-AD2F-0FABFB497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BED0ADD-46FE-434E-94E2-F15777533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0847F95-21B0-418D-9BF7-52CB1CFBE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8A48D1E3-B339-4A86-8653-0F3AFA1FB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72877BB-D5C1-48DC-A8A8-162AB0D10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38C81599-BC23-4394-BDA0-31EFA3D4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B2D9FA0-CD23-4E59-B179-6DF0F1838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40AB686D-4177-45EF-AB93-B8A8C3B4D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57250BA6-DE73-4564-9E5A-53F5B7830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13224B77-157D-494D-BD73-B8320BCB4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06B43C31-C15B-4196-96F3-82D442268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810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67148"/>
            <a:ext cx="606972" cy="369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F596D7F8-C8F0-4D75-B44E-065355A5D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9993"/>
          <a:stretch/>
        </p:blipFill>
        <p:spPr>
          <a:xfrm>
            <a:off x="603504" y="-1"/>
            <a:ext cx="11588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0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58836"/>
            <a:ext cx="606972" cy="3699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AECFF3E5-70FB-446F-9BF2-8B8BD7486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79" b="1"/>
          <a:stretch/>
        </p:blipFill>
        <p:spPr>
          <a:xfrm>
            <a:off x="606971" y="-1"/>
            <a:ext cx="11585029" cy="68579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91021FB-218F-4441-88C5-259B444A2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AFA36390-00DD-442B-A198-F5CB7C48C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810449F6-E372-4C43-829D-A4A25648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1E5E19BC-AE5C-4C8F-956F-384B5D2C1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B2251329-6007-4DCE-85AD-36D22A065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6E12B1C-E2D7-4FBA-BF1C-5337B337C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617C3490-8B39-4670-BD1C-AC7C3ADC5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160D6530-8464-4D8D-85AC-8238EF868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CC2B307-BFF6-4CCE-B9A8-929FF9620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8061C776-6141-4067-805C-AC0C4BBB8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F3924A29-F59C-4C69-AD2F-0FABFB497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BED0ADD-46FE-434E-94E2-F15777533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0847F95-21B0-418D-9BF7-52CB1CFBE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8A48D1E3-B339-4A86-8653-0F3AFA1FB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72877BB-D5C1-48DC-A8A8-162AB0D10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38C81599-BC23-4394-BDA0-31EFA3D4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B2D9FA0-CD23-4E59-B179-6DF0F1838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40AB686D-4177-45EF-AB93-B8A8C3B4D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57250BA6-DE73-4564-9E5A-53F5B7830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13224B77-157D-494D-BD73-B8320BCB4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06B43C31-C15B-4196-96F3-82D442268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21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Haidar Nuri</dc:creator>
  <cp:lastModifiedBy>Haidar Nuri</cp:lastModifiedBy>
  <cp:revision>1</cp:revision>
  <dcterms:created xsi:type="dcterms:W3CDTF">2020-05-03T12:50:16Z</dcterms:created>
  <dcterms:modified xsi:type="dcterms:W3CDTF">2020-05-03T12:55:51Z</dcterms:modified>
</cp:coreProperties>
</file>