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F015A8-49CD-4246-AADA-4B3FAAB0A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39E9C1F-3F89-4EF6-BF4C-D6450C17D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939CB63-0C72-4323-9E19-BAB538FA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CC5-28CD-4D49-A97C-532C3FB4020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43F96E0-9ED9-4D30-A5DF-FD41211A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B49D947-6260-4CC6-BA90-9E7F6B55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9188-D088-4AF3-87BF-2F763A738A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137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410EEB-FA1B-4EB1-AD3A-226986D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444BEB2-1DC6-47F5-B4B1-B015457F8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1822304-CC45-4E96-A031-636594AC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CC5-28CD-4D49-A97C-532C3FB4020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78ABE9B-6AB7-4C65-A14A-B6FCA8DE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8B1480-3218-4456-A665-C160B894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9188-D088-4AF3-87BF-2F763A738A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762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A548B76-CC51-48FB-A894-3EE90C2D8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F91C338-89D8-4C51-9986-BFE0646DE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BA9CE78-B731-4F73-BB8D-748D0254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CC5-28CD-4D49-A97C-532C3FB4020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D828720-0984-4E92-A8DF-66B2C440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81D4188-F75F-45A4-864C-4B7932B3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9188-D088-4AF3-87BF-2F763A738A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34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BCB99F-46B5-4C6F-9B00-440C7A12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41D587-5276-409F-BE89-70823F30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1BAA4A9-4114-4B86-BD7C-819B813C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CC5-28CD-4D49-A97C-532C3FB4020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7E00DEB-34F5-4EEA-9184-38018A10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31AC33B-C45B-468B-9AD0-F4198ED4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9188-D088-4AF3-87BF-2F763A738A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813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F5095E-E6A1-4864-97CF-2DAADB93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DD3A477-1C73-46BF-AE7A-C808C9270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C0BC778-CABF-4576-B363-B3A4280C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CC5-28CD-4D49-A97C-532C3FB4020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2A970F2-4DF7-494B-831E-B261738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E99F964-85FF-437F-941A-B3153C73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9188-D088-4AF3-87BF-2F763A738A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066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34E4C9-8EAE-4BA8-A9F7-122033BC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36F51B-0627-4651-97F3-9C3BE4953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0975C31-E6C4-4974-ADE7-1CD34A0B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92DF4FA-A858-4181-9A80-767797AA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CC5-28CD-4D49-A97C-532C3FB4020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6C0B9CB-8097-472F-B012-7A81B678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35F2C3C-B7A5-4C5A-BFEF-481CE549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9188-D088-4AF3-87BF-2F763A738A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253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59829C-548B-40AA-9598-B583D789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399B33D-7B87-4FEC-B3F1-867BA8A53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2484944-65EB-4F90-9475-024EA419E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EA14806-6495-48FB-BAC1-929BDB908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322951D-A6B3-4A95-9DFF-F77E60C5B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1FFDEFB-E8E0-49F5-A3F2-7C9FEF03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CC5-28CD-4D49-A97C-532C3FB4020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97B1FA4-A5D2-4AD6-932B-08E0F159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43412E6-AB3D-489D-94F3-150A0547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9188-D088-4AF3-87BF-2F763A738A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06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130422-2359-451D-8AC6-DE0892B9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88C0C98-EA67-463D-86F7-6637CE70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CC5-28CD-4D49-A97C-532C3FB4020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639BD91-645F-4F13-B544-6F7C621B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9973B38-260F-4537-AAE4-B45057AD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9188-D088-4AF3-87BF-2F763A738A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191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6C71999-16CC-4A83-A499-308AB93C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CC5-28CD-4D49-A97C-532C3FB4020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3FD44FE-AE65-46D0-B57C-F4B17347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D87281A-F811-4810-B7FC-5C9A4735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9188-D088-4AF3-87BF-2F763A738A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655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88457C-28C4-43B2-9841-4690864C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ADA498-04C2-46BC-AED2-821C8B32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F61951F-2BF7-4C46-A47F-65158EA3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87819E8-6A64-4D0C-9B79-03EE9EBE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CC5-28CD-4D49-A97C-532C3FB4020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8AAB66D-0E72-462D-96E0-A50C6F4A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5FAFEC9-031C-47B8-B477-C7A96294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9188-D088-4AF3-87BF-2F763A738A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761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47A2E2-5842-4312-8D29-FCC7BF8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3004410-0317-4A50-9A7F-D9558E40F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15C10AA-9B8A-42F7-8DEF-B2C82FD7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23CE04C-9C25-4FC5-B243-9BBEE401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CC5-28CD-4D49-A97C-532C3FB4020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D5D0AE1-67C1-4144-A32D-DE643310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82409E3-C814-47B6-8732-3B4E848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9188-D088-4AF3-87BF-2F763A738A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267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F07E5A1-AC0A-43FC-8438-7AE4CB85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4875D95-0718-4525-A765-8616E9CF5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05351B-3CFE-43FD-A779-A0DB3C3EC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1CC5-28CD-4D49-A97C-532C3FB4020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611F11-89D5-4485-92E1-BC0126DF9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595A34F-A6D9-4A7B-A7EC-CE09420B1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9188-D088-4AF3-87BF-2F763A738A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7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88153C-9D02-4B07-95B0-CFAD69DFF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0032E23-0C0A-4639-BA74-37B11D42C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976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01C02FE7-1B76-4E63-A02C-2A000137C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06" r="-1" b="696"/>
          <a:stretch/>
        </p:blipFill>
        <p:spPr>
          <a:xfrm>
            <a:off x="603504" y="-1"/>
            <a:ext cx="11588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3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EBC53A0F-20B0-4836-8522-8C088D50E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26"/>
          <a:stretch/>
        </p:blipFill>
        <p:spPr>
          <a:xfrm>
            <a:off x="603504" y="-1"/>
            <a:ext cx="11588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2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24FDD3FE-99DE-4B3D-9C9B-7D73CC8C4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59" r="5025"/>
          <a:stretch/>
        </p:blipFill>
        <p:spPr>
          <a:xfrm>
            <a:off x="603504" y="-1"/>
            <a:ext cx="11588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8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F902C0C8-7F04-4A3A-B58E-BD255CB2C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91" r="6495"/>
          <a:stretch/>
        </p:blipFill>
        <p:spPr>
          <a:xfrm>
            <a:off x="603504" y="-1"/>
            <a:ext cx="11588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2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Haidar Nuri</dc:creator>
  <cp:lastModifiedBy>Haidar Nuri</cp:lastModifiedBy>
  <cp:revision>2</cp:revision>
  <dcterms:created xsi:type="dcterms:W3CDTF">2020-05-03T17:36:26Z</dcterms:created>
  <dcterms:modified xsi:type="dcterms:W3CDTF">2020-05-03T17:52:33Z</dcterms:modified>
</cp:coreProperties>
</file>