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1E8EA6-887E-485E-A069-921A112BA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68B38D7-5720-4DC1-9735-362EFCB7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6B3A72-8CA6-4F3B-9B23-612110FF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BDBD522-B78E-42EA-A6F4-3823AEE9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918E40-ECB4-4C0B-9848-D17ED8D5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708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A82F42-33CB-4A99-816B-35562BFF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72D3B59-8C70-47AE-BAE5-B6281E0C2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92BCEEA-37B1-4EEF-BCE8-6229A01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68A179-205F-459E-8C2E-DFDD2E86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D6228D1-0C65-481B-B66E-0AFCAC97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19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6DB38C0-33B3-40E2-91B1-224158937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0825155-BED5-439F-BD1D-AEC3E9E0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D80E87-24A5-41B4-8489-B3014B9E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379F74D-A6AB-4CF4-B7B9-08A238E2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D03A3BD-1C34-4C8D-9800-F4452D4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33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E4F1AB-C9FC-418B-AC60-688117D5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D87294-02C6-4382-B0E6-17EB32AB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A6FCBA-B66B-404F-B261-DA33EADF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F33B58-6A8F-4AE4-8CEC-4B5E83D8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93BB9B-16C3-42AD-ABDA-24526722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3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674C4-ECDD-4D1E-9E42-1FD8BF4A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93616A-1394-4C5F-A8C4-E189AFF1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2C526A6-9251-40A6-AAEC-9F8980BF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AC5F4D7-0C43-403E-BF93-07CD920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A3ADC1-7414-48EC-875E-203DBA74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327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354F9A-03B0-42FA-8487-A3A9F64D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5AB5EC-573A-47CB-BE1F-948F26F3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7696BB4-F58C-4B3F-BB17-A8A53A51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725FE07-E601-490D-BBC8-75DCA16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90F221E-1909-43FF-9378-FF22B895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DEB6819-E81B-44A6-80EA-8C368CD4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523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A0CC06-193C-4DAE-9434-E53DAB41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CF12A6F-D0B8-49B8-9959-60589F89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F0174D7-2FFA-4337-B52C-95ED8C6E0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B64D163-5116-4E16-89F0-985EDDB1E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B12E35D-E175-4BD2-BD29-3842CDA59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BD38F30-6319-450F-A436-9A87EDFA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FC17002-B76A-4AE7-90E6-4EC92B4F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F6A71B0-0BFD-441A-B8C9-2B8C9B8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42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3866CA-C729-4B5B-897E-3F6CC247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496BC04-1691-41FC-BF3A-18835A87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ABBC199-C353-4283-A522-0DE66CF0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10B6DF1-B05B-4B90-B99F-07B9871F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77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B0101BB-2641-4D23-B185-3330739B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4476A7B-0811-4A99-BAC7-77377D71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130290D-135F-4881-B5D7-4204941A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578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40241A-1768-445E-9FFD-547622AC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EC4E96-EDCF-4359-8A74-02F2D4F4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7A273E4-CCA3-40FE-B56A-95F91A0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27798B6-C8FE-4659-8B6B-1EDF7F48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AC90311-4CCF-417A-91DA-53755081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5B9D76F-B82B-49F9-BA58-033D6EE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5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1772CC-E441-4094-A440-57F2A1CD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6637812-7175-4418-9A34-E06356941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70CD220-9DD1-45AD-9E69-436F0FEF9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3BAED9F-197F-4CD6-82D7-52E65538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8E9986-C290-468E-BE9D-8ADEDA8C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A9E1545-806A-4C15-941F-4EFF152A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0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B14B8A1-35CB-48E1-81E2-9FDC6325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3AB67A-78D2-40DC-B156-41CE2FEF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52DEB5-C664-487F-8EB4-72F8C911C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8C1D-AA14-4486-B343-5E09287171BA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CC54C0-9C82-4511-A5A0-B331B5CAC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A6F8A22-B9F1-42C9-ADC4-E48A85C72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FD4C-0A24-4DFC-BD5B-F5CD9BEFDBA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070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D057D7-CCC1-4334-A3B0-6C6EABC2D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Funksjonell programmering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5EEEDC8-CB60-4083-B3B7-61A93FC7F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296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E6A0A0-B6AA-4998-9ACD-12310DB3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7A2E705B-22AE-4EF1-8A76-BBB511A72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7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58836"/>
            <a:ext cx="606972" cy="3699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6F18F148-F92E-4472-B8E4-E4F2F20FC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27" r="1" b="1259"/>
          <a:stretch/>
        </p:blipFill>
        <p:spPr>
          <a:xfrm>
            <a:off x="606971" y="-1"/>
            <a:ext cx="11585029" cy="68579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91021FB-218F-4441-88C5-259B444A2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AFA36390-00DD-442B-A198-F5CB7C48C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810449F6-E372-4C43-829D-A4A25648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E5E19BC-AE5C-4C8F-956F-384B5D2C1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2251329-6007-4DCE-85AD-36D22A065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6E12B1C-E2D7-4FBA-BF1C-5337B337C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17C3490-8B39-4670-BD1C-AC7C3ADC5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60D6530-8464-4D8D-85AC-8238EF868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CC2B307-BFF6-4CCE-B9A8-929FF9620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061C776-6141-4067-805C-AC0C4BBB8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3924A29-F59C-4C69-AD2F-0FABFB497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BED0ADD-46FE-434E-94E2-F15777533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0847F95-21B0-418D-9BF7-52CB1CFBE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8A48D1E3-B339-4A86-8653-0F3AFA1FB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72877BB-D5C1-48DC-A8A8-162AB0D10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38C81599-BC23-4394-BDA0-31EFA3D4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B2D9FA0-CD23-4E59-B179-6DF0F1838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0AB686D-4177-45EF-AB93-B8A8C3B4D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7250BA6-DE73-4564-9E5A-53F5B783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3224B77-157D-494D-BD73-B8320BCB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6B43C31-C15B-4196-96F3-82D44226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79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A66169EE-B70A-42F9-BAC1-07AF11F55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" r="2358" b="-1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4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8A8568-E212-4E42-BF87-4BD65488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Krav for funksjonell grensesnitt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C4A6D986-C2B8-42B8-8D33-D12D3D439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58" y="1901031"/>
            <a:ext cx="69627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0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A6176CA-8E31-4670-892C-B1F954602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14" b="-1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B409C482-F992-4E05-8F9D-D44D6FD1C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18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6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293E399A-6B52-466C-9E03-41D5BB8AB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1" r="-1" b="-1"/>
          <a:stretch/>
        </p:blipFill>
        <p:spPr>
          <a:xfrm>
            <a:off x="603504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0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7FA6-1904-4B91-8B5D-676ED140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C0CF801C-A3A6-4849-9A38-50E43DD5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183023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9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58836"/>
            <a:ext cx="606972" cy="3699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FD4723D-8BF9-406B-B9D7-4648A0F2E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57" r="1" b="1"/>
          <a:stretch/>
        </p:blipFill>
        <p:spPr>
          <a:xfrm>
            <a:off x="606971" y="-1"/>
            <a:ext cx="11585029" cy="68579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91021FB-218F-4441-88C5-259B444A2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AFA36390-00DD-442B-A198-F5CB7C48C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810449F6-E372-4C43-829D-A4A25648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E5E19BC-AE5C-4C8F-956F-384B5D2C1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2251329-6007-4DCE-85AD-36D22A065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6E12B1C-E2D7-4FBA-BF1C-5337B337C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17C3490-8B39-4670-BD1C-AC7C3ADC5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60D6530-8464-4D8D-85AC-8238EF868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CC2B307-BFF6-4CCE-B9A8-929FF9620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061C776-6141-4067-805C-AC0C4BBB8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3924A29-F59C-4C69-AD2F-0FABFB497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BED0ADD-46FE-434E-94E2-F15777533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0847F95-21B0-418D-9BF7-52CB1CFBE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8A48D1E3-B339-4A86-8653-0F3AFA1FB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72877BB-D5C1-48DC-A8A8-162AB0D10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38C81599-BC23-4394-BDA0-31EFA3D4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B2D9FA0-CD23-4E59-B179-6DF0F1838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0AB686D-4177-45EF-AB93-B8A8C3B4D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7250BA6-DE73-4564-9E5A-53F5B783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3224B77-157D-494D-BD73-B8320BCB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6B43C31-C15B-4196-96F3-82D44226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13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8C09ED-BA5F-47AE-A810-5F1A9A33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5C749F6-84E9-413B-A1A7-D6A88178B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2004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3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Funksjonell programmering</vt:lpstr>
      <vt:lpstr>PowerPoint-presentasjon</vt:lpstr>
      <vt:lpstr>Krav for funksjonell grensesnitt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Funksjonell programmering</dc:title>
  <dc:creator>Haidar Nuri</dc:creator>
  <cp:lastModifiedBy>Haidar Nuri</cp:lastModifiedBy>
  <cp:revision>2</cp:revision>
  <dcterms:created xsi:type="dcterms:W3CDTF">2020-05-03T18:20:03Z</dcterms:created>
  <dcterms:modified xsi:type="dcterms:W3CDTF">2020-05-03T18:34:59Z</dcterms:modified>
</cp:coreProperties>
</file>