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72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DEA56D9-5A5B-49EB-AABB-22DD0C55B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3378AE5-82C8-4FF0-A5BD-07AE1BBEE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DE3CF1C-21A7-489C-B827-505B1612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8F00-86F2-471C-BFEA-D4C4B8A30377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863CA92-ADD9-49BD-8F94-7EA531A2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9B684C7-E87F-486C-BA24-3084A311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6BB1-0DA3-4633-94BD-3B6EC3204D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271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FA81D80-4AAB-44D7-8F50-D0284AC3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32B05B5-D4CE-490C-8B1A-4E4467038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1E9C351-5FBC-477C-9F13-F58A088D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8F00-86F2-471C-BFEA-D4C4B8A30377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E680A4F-DB72-4E04-9B87-F2736228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803E293-6BBB-4D13-B574-BA2FA1D7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6BB1-0DA3-4633-94BD-3B6EC3204D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810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9161806E-9A3B-4D98-90AD-F7BD26877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52C15B96-A3CE-4C52-A143-06ADF96B6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112221D-E044-4DB1-8508-A4CCE12B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8F00-86F2-471C-BFEA-D4C4B8A30377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5D8327A-7308-42B9-892B-8C0C6544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0EAEECF-9190-4733-B1D5-BA805042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6BB1-0DA3-4633-94BD-3B6EC3204D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701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D7DCC9B-CCDE-445A-9C83-E4E14AF4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37914A4-1D10-4B61-AEFF-CAB093F09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9204EA1-42AC-4302-B196-14125854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8F00-86F2-471C-BFEA-D4C4B8A30377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71FA72B-03F0-48CE-8930-49789257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4522FDF-23CE-4F64-8EBD-56D64FA2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6BB1-0DA3-4633-94BD-3B6EC3204D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065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C4779F-9C0D-44B3-9AE5-9C42F09FF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88379CC-FA9E-4DA5-B64A-C5A6E9113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2567AAE-0EAB-48F6-B719-83732F6C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8F00-86F2-471C-BFEA-D4C4B8A30377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38D7B24-58DE-4D2E-BFB9-43385242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34F1706-6B4C-4C29-ADCC-221F5B09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6BB1-0DA3-4633-94BD-3B6EC3204D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0311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5158E7C-AF50-47E4-84CD-65AB4E40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A4C3A1A-5148-425B-8048-1C73ED19A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78F401D-7289-4FB1-8091-8DD1E068B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40E8D53-06D8-44FA-B1F1-E11EC26C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8F00-86F2-471C-BFEA-D4C4B8A30377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92E0F12-5AB7-41E0-8583-3CC8AB28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C99752C-BC33-4987-A9E1-58FA0D91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6BB1-0DA3-4633-94BD-3B6EC3204D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405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22C0D3-154F-4C84-BFC3-156C3D90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51FF68A-89A2-42DF-ADBB-7333F5970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3B179BD-74CE-4B7D-9353-5BA13D702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A6EBDA50-5579-420C-AB21-3639BD03A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FF3C2689-B19A-4786-9EF6-23D1A21FA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62223FA7-8E13-414F-8D2D-8A9C646B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8F00-86F2-471C-BFEA-D4C4B8A30377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CA73EF58-8D8B-469A-BB0D-91DBE09C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35B505E8-F94D-4633-AF43-987D9A8A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6BB1-0DA3-4633-94BD-3B6EC3204D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809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8DEF207-36D4-4BA2-93BB-4612FD16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F8343878-1758-47D8-9F61-0314BC20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8F00-86F2-471C-BFEA-D4C4B8A30377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B128ED8-9FF8-43F2-A75A-9D817664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FEE18D1-8AFB-45BC-B241-27B08B18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6BB1-0DA3-4633-94BD-3B6EC3204D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214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21D1A5B-C103-4A46-A9E1-0775573B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8F00-86F2-471C-BFEA-D4C4B8A30377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F73C6C1F-BC18-4CEA-A35E-261D8F33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32394A6-8230-4739-BD60-AA21FCF5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6BB1-0DA3-4633-94BD-3B6EC3204D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914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A97818-C396-4B62-8270-4D3D17235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9DDA644-C9C3-45FE-9237-C9E838430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D0E455B-5AED-46D9-907A-CA676060C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762E4EA-43D2-498E-A502-30EA0458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8F00-86F2-471C-BFEA-D4C4B8A30377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C4CF27C-473A-4499-AB93-DBF51B857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50F8CCA-6F09-4508-845E-B6764B6D3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6BB1-0DA3-4633-94BD-3B6EC3204D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705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57B03A8-8DE8-401A-B0D4-E328800D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B45370C0-A564-45B3-9A6A-B9FB97576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6A5E197-A4C1-41B5-82F5-4807EEB66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761AEEE-FE05-4D65-866C-7467ECC4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8F00-86F2-471C-BFEA-D4C4B8A30377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0CCD422-C67C-4F12-96EB-5095DDD9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E705B47-8DAB-44B2-9510-C466A440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6BB1-0DA3-4633-94BD-3B6EC3204D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561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0F06D37A-FB3B-4707-8016-BC536C70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1357D06-0005-41A3-B878-EDC49A541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26473CA-D735-4657-9743-45ABE5E21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58F00-86F2-471C-BFEA-D4C4B8A30377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D539B12-A197-4E87-9EDA-60F300421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F281434-5AF3-4120-8DB6-5763C4179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26BB1-0DA3-4633-94BD-3B6EC3204D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934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B78519C-6E8F-439B-B15B-8701859068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639CD58-19F2-42C8-B343-635ECACBF0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335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E71C5DE-D6F9-45BE-A66D-A54062F8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3C734A90-10AC-4266-866E-AA39F50C3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4094"/>
            <a:ext cx="9548446" cy="631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00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6F3B1D-5ADB-4047-B9E2-E869259F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575A0BEE-00D9-40FC-A10B-5C911C5FE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178" y="324093"/>
            <a:ext cx="11531822" cy="653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5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4188D66-1B80-4797-AB5B-6E6E8544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7A07D992-ADA2-456D-8592-FF0C4A7B1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996" y="324094"/>
            <a:ext cx="10274912" cy="633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5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8CD996B-6C59-457B-98DA-BDB5046E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B77DF723-EBAA-4B52-A54A-5D9BC4992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239" y="763710"/>
            <a:ext cx="11399867" cy="509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2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EDA3A07-31BF-43CF-8A06-9655587D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F6415C1F-C9FC-4EB0-A78D-D2CD9D7D4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9282779" cy="566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0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1C13B84-FE81-43A3-B280-4F586E27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943091D-5F2A-4348-81C3-BEDDF3FEC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6E4E401B-C18A-4408-86FC-95A7E3362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8423031" cy="62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1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AC59988-DB4C-462D-A448-CCA5229A8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3092E4EF-BFB5-4089-B709-E426360A8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004" y="326537"/>
            <a:ext cx="11111992" cy="616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9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Haidar Nuri</dc:creator>
  <cp:lastModifiedBy>Haidar Nuri</cp:lastModifiedBy>
  <cp:revision>2</cp:revision>
  <dcterms:created xsi:type="dcterms:W3CDTF">2020-05-03T11:59:15Z</dcterms:created>
  <dcterms:modified xsi:type="dcterms:W3CDTF">2020-05-03T12:17:53Z</dcterms:modified>
</cp:coreProperties>
</file>