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D01779-FBE0-438B-8827-A368443A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E2EFF3D-4651-4191-A35C-DF80E9EDD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B48C4A8-A203-4A93-825F-886CCEB6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DF02F2-7AAC-4F84-89BF-F12C3EE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DD4679-31C7-4D67-B8CC-C7F562F7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62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1A5636-E9C2-4960-A7A9-46F548B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11F916-4C67-4384-B461-D3B1DC956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1BFCC7-4473-4115-A709-30C94DFA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E5B06D-FFBB-4768-ADBF-767F968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D5CF55-B34E-456F-8E27-E85325FA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840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C8008AA-B099-4DFE-804E-2294F092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35792A7-DDCF-4B81-B714-8CDFAC60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979174-E576-4FB5-A9C7-C80B9AA8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1AA656-BD19-45D1-B26A-CD04083F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C21EB6-A1E9-4614-8451-86E92912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4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8935E8-3BC4-4C55-9B25-46EC833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B67C99-DB75-42EC-96BE-FC67C618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D263AA-F195-4972-B195-254BB9E1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A72004-90E3-4304-9434-A8AF4F12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210F86-A14C-404A-B056-0FD2F5DF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836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8CC81-D01B-4CCB-9D17-C1DE0C77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9A4B9C-2A22-4376-9670-DA2F2EA5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024234-B8F7-4CE8-BE22-3761A008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B3AE7C-E22B-41D5-9537-98B375A2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35E9F3-7BDC-4F2A-89D2-82617331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54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24B7E3-6521-4FDE-9AD2-56093EB9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828F08-D152-4FE3-94BA-F523D8CF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7C9BE83-B1ED-42FC-AD45-66CB63833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FB5E7E4-8EC3-4B9C-8958-5219E0F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BA4BC6-76D0-4FD3-A7F2-25BD9D6B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F043BCB-7C94-49F0-BAAC-B13043CC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91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104D94-30D9-4D03-85B1-A3AC750E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DB8D688-078D-4D16-B19C-9BD1B036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2E9FA5-0B54-4093-A272-71EC3E82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6797CEA-474A-4886-B93C-6DF687148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0491685-8794-4A23-8364-1EF7ABA86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1555482-D6B2-45AC-9A6A-EB01E61C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C2BE50A-58B8-46AF-9A46-D7329175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BA8F99D-F4B9-4C5F-AD45-D0F9B4A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1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DB8FD1-0988-4AB9-AB8D-1734570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B3BCB1F-A047-4946-A3B3-F53EE5F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DC6DB0F-363F-4C79-90EB-9B0A6E34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6D59809-1C83-42C8-8CBD-9B093A3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18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F6B85D6-9929-40F3-802A-92E9883F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B3F442C-3FC6-4BC5-B843-C06E3803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34740FE-C28D-4358-95F3-248DBBC3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5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E20C7A-0826-47AB-97F3-048200BE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362135-CFEA-4489-9850-68925F82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608993D-B6ED-436B-9310-0E0A8FBD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9FA82BC-1663-4729-923A-4DF64924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887069F-FD76-42FF-AB17-EA8C18D7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89FAB17-E5E0-441B-94E7-7E451103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22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8E9EBE-6651-4679-B696-1F83675C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2F5D9BF-8970-4CF3-93FB-90AAFA8F4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43E0A5-BBD9-44DE-BD96-580C470C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15074D9-3317-43A7-9AE2-D0F68BC3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3A1D0E-FCF8-453A-BD6C-D0946BDC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D9F9BFF-9AE0-474C-9395-BA195BD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3199BD9-B0B0-47F4-8F68-834F90FD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D283E5F-CDF1-4A96-93FE-EDBB067B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BD8AC2-61D1-4A6C-86C4-17DD97CD4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CF8C-A90B-4751-9834-4EACD4D96F94}" type="datetimeFigureOut">
              <a:rPr lang="nb-NO" smtClean="0"/>
              <a:t>04.05.2020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AB1533A-46E9-45E1-B39E-3B1FEA7EC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C0086C-821A-4020-938F-2AD83A0C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9320-10D0-43D4-A9AA-AAEDE2C0BE3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59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074C04-9681-4EF1-8DA5-D482BF95A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Standardteknikker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7EC95BC-1B81-41AB-803F-FC9765177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01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A21BA8A-93B0-4D93-B5CB-F467B335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11" r="-1" b="5047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5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4FA585-7B2D-438E-A63C-9D7CA74D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A2050A21-0072-426A-AC0C-B5338587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32" y="0"/>
            <a:ext cx="1148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0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C3FBE-FC17-4C5F-962D-5DA1301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BEA03E8-5377-4B89-BFA5-9279508A8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066585" cy="68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27BF4E4E-BA92-45EA-A0E5-194041AAC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1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31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374C0F-5781-414D-B0AE-3471B3A4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123200-61F9-47B3-A41E-BD62E98F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85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Standardteknikker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Standardteknikker</dc:title>
  <dc:creator>Haidar Nuri</dc:creator>
  <cp:lastModifiedBy>Haidar Nuri</cp:lastModifiedBy>
  <cp:revision>3</cp:revision>
  <dcterms:created xsi:type="dcterms:W3CDTF">2020-05-04T15:53:24Z</dcterms:created>
  <dcterms:modified xsi:type="dcterms:W3CDTF">2020-05-04T18:59:00Z</dcterms:modified>
</cp:coreProperties>
</file>