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3A"/>
    <a:srgbClr val="636161"/>
    <a:srgbClr val="85182A"/>
    <a:srgbClr val="BB2218"/>
    <a:srgbClr val="1C1C1C"/>
    <a:srgbClr val="D0DBD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2606" y="9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11D08-4E0B-4EB2-810D-793718E3A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585E3-7A97-4053-A16D-53264ADC6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E4167-702B-45E2-955E-BA63CA365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5BF1-782D-47C2-8417-AEB4CEDA4763}" type="datetimeFigureOut">
              <a:rPr lang="en-PH" smtClean="0"/>
              <a:t>20/08/2021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23FB0-258E-4731-B58B-824AAC215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848AE-813E-4D02-99C6-E34731F0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2AE4-478E-48B3-AE30-251346E65D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6970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032A7-E105-4C6C-8C06-0885303A6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DBBC3-AB82-4B30-9351-4E7A0201D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ECCDC-B7FE-42A4-83A5-CC324F964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5BF1-782D-47C2-8417-AEB4CEDA4763}" type="datetimeFigureOut">
              <a:rPr lang="en-PH" smtClean="0"/>
              <a:t>20/08/2021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88A4F-CDD2-4EC6-A042-106D938A4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377F2-DCAD-4E02-A71B-87FD4308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2AE4-478E-48B3-AE30-251346E65D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40668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21A675-48F1-41A5-A700-A1DCE10B3B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56A4B-C4F8-4B73-A076-E227CDCD7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4B826-0D60-42C3-8BAD-3C87E3BC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5BF1-782D-47C2-8417-AEB4CEDA4763}" type="datetimeFigureOut">
              <a:rPr lang="en-PH" smtClean="0"/>
              <a:t>20/08/2021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2FC61-7BAB-49ED-8E41-D452057B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58C38-52B9-4CF2-BE21-A44A43959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2AE4-478E-48B3-AE30-251346E65D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988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E5D91-EB09-4B91-AA21-B4C5B881F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B76BB-A210-49BA-87DC-54815771E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997C0-A411-4267-9E36-FBAE9EBCC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5BF1-782D-47C2-8417-AEB4CEDA4763}" type="datetimeFigureOut">
              <a:rPr lang="en-PH" smtClean="0"/>
              <a:t>20/08/2021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A73AA-20D2-4D99-B3E9-513ED6AFA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A92FD-2468-47D0-B7ED-78BD8B92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2AE4-478E-48B3-AE30-251346E65D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3430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2F785-C195-419A-82C9-A0787A65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94B72-B5F5-4FD1-B58F-1A06AE8BC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178AB-6361-46D4-9D54-55D6E827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5BF1-782D-47C2-8417-AEB4CEDA4763}" type="datetimeFigureOut">
              <a:rPr lang="en-PH" smtClean="0"/>
              <a:t>20/08/2021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7088A-3B7E-47DE-B655-3B6F46C22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1F9F0-25D4-46F9-88E9-B3AA6029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2AE4-478E-48B3-AE30-251346E65D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22917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EC97F-86CB-43D0-9239-1B47EF1C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73327-F6FF-4709-8206-FD49370B06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A288E-6B77-4402-9634-510D44C09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718FC-54C5-4F67-A9DB-63E6AA1F0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5BF1-782D-47C2-8417-AEB4CEDA4763}" type="datetimeFigureOut">
              <a:rPr lang="en-PH" smtClean="0"/>
              <a:t>20/08/2021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8AD5D-853F-4FDE-BE4D-01614C5D4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B61B9-EBFD-412D-BF51-F60DE3556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2AE4-478E-48B3-AE30-251346E65D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011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8D478-E82B-42EE-AED8-AD3361545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E9C38-5371-4F6D-8265-D5BBF893A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F9848-F24A-4002-9ED7-08A1BD954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028921-00FC-4A98-A2E7-BBC170051A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5FB10A-30BA-4F29-8645-473FB0634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0BD2B1-E3C6-44FC-B71A-6443902EF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5BF1-782D-47C2-8417-AEB4CEDA4763}" type="datetimeFigureOut">
              <a:rPr lang="en-PH" smtClean="0"/>
              <a:t>20/08/2021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0458CC-1EF9-428C-9776-3015EDF0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C5221-AE90-41E7-A6E1-AA160AD0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2AE4-478E-48B3-AE30-251346E65D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784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2BAAC-3120-485F-ADAD-D6DC481F3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6DE875-C581-49F4-BD34-59BE975A4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5BF1-782D-47C2-8417-AEB4CEDA4763}" type="datetimeFigureOut">
              <a:rPr lang="en-PH" smtClean="0"/>
              <a:t>20/08/2021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28E5B8-2C83-449B-9F2C-17F551AFB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2B1FD-573F-430F-91E3-F54471B2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2AE4-478E-48B3-AE30-251346E65D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81585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8F5098-2D02-4610-8605-8B7A84EE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5BF1-782D-47C2-8417-AEB4CEDA4763}" type="datetimeFigureOut">
              <a:rPr lang="en-PH" smtClean="0"/>
              <a:t>20/08/2021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04A95-0E61-4E10-A9A4-6D4C7793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DB59C-03A3-40A3-A556-447612895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2AE4-478E-48B3-AE30-251346E65D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53936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76BA0-244A-4684-8080-FF552C7D9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0DFB6-D90E-4BB1-9BC6-F5AC5715C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D3E6B-6FEF-4C9B-90A2-1C76DBF31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2CAA4-E99A-48ED-9573-1D6D2B358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5BF1-782D-47C2-8417-AEB4CEDA4763}" type="datetimeFigureOut">
              <a:rPr lang="en-PH" smtClean="0"/>
              <a:t>20/08/2021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4208D-3428-4249-992C-10965219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013D5-1A53-45CD-82D8-1854EAE9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2AE4-478E-48B3-AE30-251346E65D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748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1A66B-4611-445A-8B23-312945EAB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E046C2-7835-4318-B7D4-E20940CA1F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07DF1-0E0E-47B9-9658-9032B5036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058F5-A6D2-42F6-A3BF-DF4E76A9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5BF1-782D-47C2-8417-AEB4CEDA4763}" type="datetimeFigureOut">
              <a:rPr lang="en-PH" smtClean="0"/>
              <a:t>20/08/2021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7A5DF-55D2-4062-ADA7-ABFA9099D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0C947-B1F2-4C7D-8ED7-08F9B40EC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2AE4-478E-48B3-AE30-251346E65D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86392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A36B31-B083-44DA-AA48-C2CDB2031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C7F7C-8AAE-40C2-A356-A9871D8B1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8939D-73C2-4ACD-B91D-C5FAA141A1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F5BF1-782D-47C2-8417-AEB4CEDA4763}" type="datetimeFigureOut">
              <a:rPr lang="en-PH" smtClean="0"/>
              <a:t>20/08/2021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B73F3-17BC-4746-8A53-D9F20E49E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210B7-D47A-4D10-AA76-9871C3D3D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D2AE4-478E-48B3-AE30-251346E65D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42254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30716BB-9FE8-4AAD-B0B5-3843E44C0153}"/>
              </a:ext>
            </a:extLst>
          </p:cNvPr>
          <p:cNvSpPr/>
          <p:nvPr/>
        </p:nvSpPr>
        <p:spPr>
          <a:xfrm rot="887988">
            <a:off x="5536782" y="-756492"/>
            <a:ext cx="735635" cy="9477847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32B09-1623-4F3E-83A2-300A16F6CC0C}"/>
              </a:ext>
            </a:extLst>
          </p:cNvPr>
          <p:cNvSpPr txBox="1"/>
          <p:nvPr/>
        </p:nvSpPr>
        <p:spPr>
          <a:xfrm>
            <a:off x="7396430" y="1925697"/>
            <a:ext cx="3851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5400" b="1" dirty="0">
                <a:solidFill>
                  <a:srgbClr val="BB2218"/>
                </a:solidFill>
                <a:latin typeface="Roboto Slab" pitchFamily="2" charset="0"/>
                <a:ea typeface="Roboto Slab" pitchFamily="2" charset="0"/>
              </a:rPr>
              <a:t>Heroes in</a:t>
            </a:r>
            <a:endParaRPr lang="en-PH" sz="5400" b="1" dirty="0">
              <a:solidFill>
                <a:srgbClr val="BB2218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86F91F-76FB-4B3A-81B4-6CCAAEACBC13}"/>
              </a:ext>
            </a:extLst>
          </p:cNvPr>
          <p:cNvSpPr/>
          <p:nvPr/>
        </p:nvSpPr>
        <p:spPr>
          <a:xfrm>
            <a:off x="7396430" y="2497112"/>
            <a:ext cx="38511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8800" b="1" dirty="0">
                <a:solidFill>
                  <a:srgbClr val="BB2218"/>
                </a:solidFill>
                <a:latin typeface="Roboto Slab" pitchFamily="2" charset="0"/>
                <a:ea typeface="Roboto Slab" pitchFamily="2" charset="0"/>
              </a:rPr>
              <a:t>Action</a:t>
            </a:r>
            <a:endParaRPr lang="en-PH" sz="8800" b="1" dirty="0">
              <a:solidFill>
                <a:srgbClr val="BB2218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C02AB3-A08F-4828-A81E-CEA5C96B7F4D}"/>
              </a:ext>
            </a:extLst>
          </p:cNvPr>
          <p:cNvSpPr/>
          <p:nvPr/>
        </p:nvSpPr>
        <p:spPr>
          <a:xfrm rot="887988">
            <a:off x="5310674" y="-1068754"/>
            <a:ext cx="735635" cy="9477847"/>
          </a:xfrm>
          <a:prstGeom prst="rect">
            <a:avLst/>
          </a:prstGeom>
          <a:solidFill>
            <a:srgbClr val="D0DB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B7D8AA-1B65-4602-BD02-1936AB1EF97F}"/>
              </a:ext>
            </a:extLst>
          </p:cNvPr>
          <p:cNvCxnSpPr>
            <a:cxnSpLocks/>
          </p:cNvCxnSpPr>
          <p:nvPr/>
        </p:nvCxnSpPr>
        <p:spPr>
          <a:xfrm>
            <a:off x="7033014" y="3943662"/>
            <a:ext cx="4645930" cy="0"/>
          </a:xfrm>
          <a:prstGeom prst="line">
            <a:avLst/>
          </a:prstGeom>
          <a:ln w="57150">
            <a:solidFill>
              <a:srgbClr val="BB22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B0FCC57-A369-4241-B6D2-A02630107154}"/>
              </a:ext>
            </a:extLst>
          </p:cNvPr>
          <p:cNvSpPr txBox="1"/>
          <p:nvPr/>
        </p:nvSpPr>
        <p:spPr>
          <a:xfrm>
            <a:off x="7197737" y="4103132"/>
            <a:ext cx="4248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dirty="0">
                <a:solidFill>
                  <a:srgbClr val="BB221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Catching Stories. Moving Lives.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B12AF3-CCBA-4DC1-A519-2C2B47301823}"/>
              </a:ext>
            </a:extLst>
          </p:cNvPr>
          <p:cNvSpPr txBox="1"/>
          <p:nvPr/>
        </p:nvSpPr>
        <p:spPr>
          <a:xfrm>
            <a:off x="7231706" y="4658855"/>
            <a:ext cx="424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i="1" dirty="0">
                <a:solidFill>
                  <a:srgbClr val="63616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Responsive Static Website Project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7ADAA1-2D04-4200-A020-A0E61AAA9843}"/>
              </a:ext>
            </a:extLst>
          </p:cNvPr>
          <p:cNvSpPr/>
          <p:nvPr/>
        </p:nvSpPr>
        <p:spPr>
          <a:xfrm rot="887988">
            <a:off x="-948099" y="-2069504"/>
            <a:ext cx="6856726" cy="947784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F0FC4F82-3C30-4480-80F4-83A506B10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52259">
            <a:off x="662184" y="914823"/>
            <a:ext cx="5028355" cy="502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A150C1-B007-4BCC-ADEF-07114D06516D}"/>
              </a:ext>
            </a:extLst>
          </p:cNvPr>
          <p:cNvSpPr/>
          <p:nvPr/>
        </p:nvSpPr>
        <p:spPr>
          <a:xfrm>
            <a:off x="0" y="0"/>
            <a:ext cx="3269428" cy="4175760"/>
          </a:xfrm>
          <a:prstGeom prst="rect">
            <a:avLst/>
          </a:prstGeom>
          <a:solidFill>
            <a:srgbClr val="851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6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B1F49A-5F8C-4FBD-9204-8FFF77FD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55" y="583722"/>
            <a:ext cx="2563906" cy="1325563"/>
          </a:xfrm>
        </p:spPr>
        <p:txBody>
          <a:bodyPr>
            <a:normAutofit fontScale="90000"/>
          </a:bodyPr>
          <a:lstStyle/>
          <a:p>
            <a:r>
              <a:rPr lang="en-PH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Website Objective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5FAB7A-90C5-41F7-B197-950C839A71C8}"/>
              </a:ext>
            </a:extLst>
          </p:cNvPr>
          <p:cNvSpPr/>
          <p:nvPr/>
        </p:nvSpPr>
        <p:spPr>
          <a:xfrm>
            <a:off x="3002281" y="0"/>
            <a:ext cx="152400" cy="417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6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C4794A-1F24-400F-99A8-CAE8ABC523C6}"/>
              </a:ext>
            </a:extLst>
          </p:cNvPr>
          <p:cNvSpPr/>
          <p:nvPr/>
        </p:nvSpPr>
        <p:spPr>
          <a:xfrm>
            <a:off x="4133628" y="1909285"/>
            <a:ext cx="73456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5400" dirty="0">
                <a:solidFill>
                  <a:srgbClr val="BB2218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Inspire users to be</a:t>
            </a:r>
          </a:p>
          <a:p>
            <a:r>
              <a:rPr lang="en-PH" sz="5400" dirty="0">
                <a:solidFill>
                  <a:srgbClr val="BB2218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their own version of hero.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9C9DC6-B155-4C87-A4BB-61E94C527B6D}"/>
              </a:ext>
            </a:extLst>
          </p:cNvPr>
          <p:cNvSpPr txBox="1"/>
          <p:nvPr/>
        </p:nvSpPr>
        <p:spPr>
          <a:xfrm>
            <a:off x="4682267" y="3770291"/>
            <a:ext cx="5455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3616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Showcase daily heroic deeds.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3616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Establish site credibility.</a:t>
            </a:r>
          </a:p>
        </p:txBody>
      </p:sp>
    </p:spTree>
    <p:extLst>
      <p:ext uri="{BB962C8B-B14F-4D97-AF65-F5344CB8AC3E}">
        <p14:creationId xmlns:p14="http://schemas.microsoft.com/office/powerpoint/2010/main" val="2975978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19EB4C7-DF1B-4C43-8AE5-59FD78B3EE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9087283"/>
              </p:ext>
            </p:extLst>
          </p:nvPr>
        </p:nvGraphicFramePr>
        <p:xfrm>
          <a:off x="3619275" y="1246503"/>
          <a:ext cx="7886925" cy="44255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5583">
                  <a:extLst>
                    <a:ext uri="{9D8B030D-6E8A-4147-A177-3AD203B41FA5}">
                      <a16:colId xmlns:a16="http://schemas.microsoft.com/office/drawing/2014/main" val="3514200384"/>
                    </a:ext>
                  </a:extLst>
                </a:gridCol>
                <a:gridCol w="4831342">
                  <a:extLst>
                    <a:ext uri="{9D8B030D-6E8A-4147-A177-3AD203B41FA5}">
                      <a16:colId xmlns:a16="http://schemas.microsoft.com/office/drawing/2014/main" val="1682764355"/>
                    </a:ext>
                  </a:extLst>
                </a:gridCol>
              </a:tblGrid>
              <a:tr h="704145">
                <a:tc>
                  <a:txBody>
                    <a:bodyPr/>
                    <a:lstStyle/>
                    <a:p>
                      <a:pPr algn="ctr"/>
                      <a:r>
                        <a:rPr lang="en-PH" sz="2000" b="1" dirty="0">
                          <a:solidFill>
                            <a:schemeClr val="bg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Section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3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1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b="1" dirty="0">
                          <a:solidFill>
                            <a:schemeClr val="bg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Purpose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3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1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276887"/>
                  </a:ext>
                </a:extLst>
              </a:tr>
              <a:tr h="704145">
                <a:tc>
                  <a:txBody>
                    <a:bodyPr/>
                    <a:lstStyle/>
                    <a:p>
                      <a:r>
                        <a:rPr lang="en-PH" sz="2400" b="0" dirty="0">
                          <a:solidFill>
                            <a:srgbClr val="BB2218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Limelight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3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H" sz="2000" b="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Features one hero for the week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3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660286"/>
                  </a:ext>
                </a:extLst>
              </a:tr>
              <a:tr h="1156554">
                <a:tc>
                  <a:txBody>
                    <a:bodyPr/>
                    <a:lstStyle/>
                    <a:p>
                      <a:r>
                        <a:rPr lang="en-PH" sz="2400" b="0" dirty="0">
                          <a:solidFill>
                            <a:srgbClr val="BB2218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Daily Heroes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3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H" sz="2000" b="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Presents the collection of heroic deeds sent by users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3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914423"/>
                  </a:ext>
                </a:extLst>
              </a:tr>
              <a:tr h="704145">
                <a:tc>
                  <a:txBody>
                    <a:bodyPr/>
                    <a:lstStyle/>
                    <a:p>
                      <a:r>
                        <a:rPr lang="en-PH" sz="2400" b="0" dirty="0">
                          <a:solidFill>
                            <a:srgbClr val="BB2218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Send Your Story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3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H" sz="2000" b="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Collects entries from users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3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281318"/>
                  </a:ext>
                </a:extLst>
              </a:tr>
              <a:tr h="1156554">
                <a:tc>
                  <a:txBody>
                    <a:bodyPr/>
                    <a:lstStyle/>
                    <a:p>
                      <a:r>
                        <a:rPr lang="en-PH" sz="2400" b="0" dirty="0">
                          <a:solidFill>
                            <a:srgbClr val="BB2218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About Us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3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H" sz="2000" b="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Provides information about the founders of the website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3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5859376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18A3DCF9-6719-418E-9DC5-8383B5C905BE}"/>
              </a:ext>
            </a:extLst>
          </p:cNvPr>
          <p:cNvSpPr/>
          <p:nvPr/>
        </p:nvSpPr>
        <p:spPr>
          <a:xfrm>
            <a:off x="0" y="0"/>
            <a:ext cx="3269428" cy="4175760"/>
          </a:xfrm>
          <a:prstGeom prst="rect">
            <a:avLst/>
          </a:prstGeom>
          <a:solidFill>
            <a:srgbClr val="851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60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7D7D3B5-8643-4474-916F-4C3255FCF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55" y="583722"/>
            <a:ext cx="2563906" cy="1325563"/>
          </a:xfrm>
        </p:spPr>
        <p:txBody>
          <a:bodyPr>
            <a:normAutofit/>
          </a:bodyPr>
          <a:lstStyle/>
          <a:p>
            <a:r>
              <a:rPr lang="en-PH" sz="40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Website Sections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A856A3-F920-4D74-9970-CD3862DA7103}"/>
              </a:ext>
            </a:extLst>
          </p:cNvPr>
          <p:cNvSpPr/>
          <p:nvPr/>
        </p:nvSpPr>
        <p:spPr>
          <a:xfrm>
            <a:off x="3002281" y="0"/>
            <a:ext cx="152400" cy="417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600"/>
          </a:p>
        </p:txBody>
      </p:sp>
    </p:spTree>
    <p:extLst>
      <p:ext uri="{BB962C8B-B14F-4D97-AF65-F5344CB8AC3E}">
        <p14:creationId xmlns:p14="http://schemas.microsoft.com/office/powerpoint/2010/main" val="141503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5844B-5D7C-407F-82CF-E7AFE1597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148" y="4306521"/>
            <a:ext cx="4815840" cy="609601"/>
          </a:xfrm>
        </p:spPr>
        <p:txBody>
          <a:bodyPr/>
          <a:lstStyle/>
          <a:p>
            <a:pPr marL="0" indent="0">
              <a:buNone/>
            </a:pPr>
            <a:r>
              <a:rPr lang="en-PH" i="1" dirty="0">
                <a:solidFill>
                  <a:srgbClr val="3A3A3A"/>
                </a:solidFill>
              </a:rPr>
              <a:t>Source: Google Fonts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0B7A2C-E040-4921-9ACA-6D8520223C85}"/>
              </a:ext>
            </a:extLst>
          </p:cNvPr>
          <p:cNvSpPr/>
          <p:nvPr/>
        </p:nvSpPr>
        <p:spPr>
          <a:xfrm>
            <a:off x="0" y="0"/>
            <a:ext cx="3269428" cy="4175760"/>
          </a:xfrm>
          <a:prstGeom prst="rect">
            <a:avLst/>
          </a:prstGeom>
          <a:solidFill>
            <a:srgbClr val="851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6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F39D0D4-2665-4689-AB35-EE2202DC3677}"/>
              </a:ext>
            </a:extLst>
          </p:cNvPr>
          <p:cNvSpPr txBox="1">
            <a:spLocks/>
          </p:cNvSpPr>
          <p:nvPr/>
        </p:nvSpPr>
        <p:spPr>
          <a:xfrm>
            <a:off x="302955" y="583722"/>
            <a:ext cx="256390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0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Font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C1E3C1-77A1-4BEB-9313-3C9407D3657F}"/>
              </a:ext>
            </a:extLst>
          </p:cNvPr>
          <p:cNvSpPr/>
          <p:nvPr/>
        </p:nvSpPr>
        <p:spPr>
          <a:xfrm>
            <a:off x="3002281" y="0"/>
            <a:ext cx="152400" cy="417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6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C40F7E-9A97-4FC9-8E13-A7D3D7B755F1}"/>
              </a:ext>
            </a:extLst>
          </p:cNvPr>
          <p:cNvSpPr/>
          <p:nvPr/>
        </p:nvSpPr>
        <p:spPr>
          <a:xfrm>
            <a:off x="3981228" y="2983082"/>
            <a:ext cx="71744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8000" dirty="0">
                <a:solidFill>
                  <a:srgbClr val="63616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Source Sans Pro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217F5-5FB0-4492-A8C9-6C9C54973E20}"/>
              </a:ext>
            </a:extLst>
          </p:cNvPr>
          <p:cNvSpPr/>
          <p:nvPr/>
        </p:nvSpPr>
        <p:spPr>
          <a:xfrm>
            <a:off x="3981228" y="1928810"/>
            <a:ext cx="58942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8000" dirty="0">
                <a:solidFill>
                  <a:srgbClr val="BB2218"/>
                </a:solidFill>
                <a:latin typeface="Roboto Slab" pitchFamily="2" charset="0"/>
                <a:ea typeface="Roboto Slab" pitchFamily="2" charset="0"/>
              </a:rPr>
              <a:t>Roboto Slab</a:t>
            </a:r>
          </a:p>
        </p:txBody>
      </p:sp>
    </p:spTree>
    <p:extLst>
      <p:ext uri="{BB962C8B-B14F-4D97-AF65-F5344CB8AC3E}">
        <p14:creationId xmlns:p14="http://schemas.microsoft.com/office/powerpoint/2010/main" val="1283185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BA571DF-AB4E-49A6-B79F-065BE8F25352}"/>
              </a:ext>
            </a:extLst>
          </p:cNvPr>
          <p:cNvSpPr/>
          <p:nvPr/>
        </p:nvSpPr>
        <p:spPr>
          <a:xfrm>
            <a:off x="4249586" y="1341121"/>
            <a:ext cx="2052208" cy="2007170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latin typeface="Source Sans Pro" panose="020B0503030403020204" pitchFamily="34" charset="0"/>
                <a:ea typeface="Source Sans Pro" panose="020B0503030403020204" pitchFamily="34" charset="0"/>
              </a:rPr>
              <a:t>58</a:t>
            </a:r>
          </a:p>
          <a:p>
            <a:pPr algn="ctr"/>
            <a:r>
              <a:rPr lang="en-PH" dirty="0">
                <a:latin typeface="Source Sans Pro" panose="020B0503030403020204" pitchFamily="34" charset="0"/>
                <a:ea typeface="Source Sans Pro" panose="020B0503030403020204" pitchFamily="34" charset="0"/>
              </a:rPr>
              <a:t>58</a:t>
            </a:r>
          </a:p>
          <a:p>
            <a:pPr algn="ctr"/>
            <a:r>
              <a:rPr lang="en-PH" dirty="0">
                <a:latin typeface="Source Sans Pro" panose="020B0503030403020204" pitchFamily="34" charset="0"/>
                <a:ea typeface="Source Sans Pro" panose="020B0503030403020204" pitchFamily="34" charset="0"/>
              </a:rPr>
              <a:t>58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2D8D04-77BB-4714-81B2-25A0BFB3BF89}"/>
              </a:ext>
            </a:extLst>
          </p:cNvPr>
          <p:cNvSpPr/>
          <p:nvPr/>
        </p:nvSpPr>
        <p:spPr>
          <a:xfrm>
            <a:off x="6586080" y="1341121"/>
            <a:ext cx="2052208" cy="2007170"/>
          </a:xfrm>
          <a:prstGeom prst="rect">
            <a:avLst/>
          </a:prstGeom>
          <a:solidFill>
            <a:srgbClr val="63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latin typeface="Source Sans Pro" panose="020B0503030403020204" pitchFamily="34" charset="0"/>
                <a:ea typeface="Source Sans Pro" panose="020B0503030403020204" pitchFamily="34" charset="0"/>
              </a:rPr>
              <a:t>99</a:t>
            </a:r>
          </a:p>
          <a:p>
            <a:pPr algn="ctr"/>
            <a:r>
              <a:rPr lang="en-PH" dirty="0">
                <a:latin typeface="Source Sans Pro" panose="020B0503030403020204" pitchFamily="34" charset="0"/>
                <a:ea typeface="Source Sans Pro" panose="020B0503030403020204" pitchFamily="34" charset="0"/>
              </a:rPr>
              <a:t>97</a:t>
            </a:r>
          </a:p>
          <a:p>
            <a:pPr algn="ctr"/>
            <a:r>
              <a:rPr lang="en-PH" dirty="0">
                <a:latin typeface="Source Sans Pro" panose="020B0503030403020204" pitchFamily="34" charset="0"/>
                <a:ea typeface="Source Sans Pro" panose="020B0503030403020204" pitchFamily="34" charset="0"/>
              </a:rPr>
              <a:t>97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C2239D-F8BD-4880-AAE7-88E6CD81AD86}"/>
              </a:ext>
            </a:extLst>
          </p:cNvPr>
          <p:cNvSpPr/>
          <p:nvPr/>
        </p:nvSpPr>
        <p:spPr>
          <a:xfrm>
            <a:off x="8922574" y="1341121"/>
            <a:ext cx="2052208" cy="2007170"/>
          </a:xfrm>
          <a:prstGeom prst="rect">
            <a:avLst/>
          </a:prstGeom>
          <a:solidFill>
            <a:srgbClr val="D0DB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208</a:t>
            </a:r>
          </a:p>
          <a:p>
            <a:pPr algn="ctr"/>
            <a:r>
              <a:rPr lang="en-PH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219</a:t>
            </a:r>
          </a:p>
          <a:p>
            <a:pPr algn="ctr"/>
            <a:r>
              <a:rPr lang="en-PH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223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5A2019-FF62-4A66-A66D-AD1F05E1E3F2}"/>
              </a:ext>
            </a:extLst>
          </p:cNvPr>
          <p:cNvSpPr/>
          <p:nvPr/>
        </p:nvSpPr>
        <p:spPr>
          <a:xfrm>
            <a:off x="4249586" y="3509712"/>
            <a:ext cx="2052208" cy="200717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242</a:t>
            </a:r>
          </a:p>
          <a:p>
            <a:pPr algn="ctr"/>
            <a:r>
              <a:rPr lang="en-PH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242</a:t>
            </a:r>
          </a:p>
          <a:p>
            <a:pPr algn="ctr"/>
            <a:r>
              <a:rPr lang="en-PH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242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3B5476-31D1-4A3B-AF63-5FCECCD1FE02}"/>
              </a:ext>
            </a:extLst>
          </p:cNvPr>
          <p:cNvSpPr/>
          <p:nvPr/>
        </p:nvSpPr>
        <p:spPr>
          <a:xfrm>
            <a:off x="8922574" y="3509711"/>
            <a:ext cx="2052208" cy="2007170"/>
          </a:xfrm>
          <a:prstGeom prst="rect">
            <a:avLst/>
          </a:prstGeom>
          <a:solidFill>
            <a:srgbClr val="851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latin typeface="Source Sans Pro" panose="020B0503030403020204" pitchFamily="34" charset="0"/>
                <a:ea typeface="Source Sans Pro" panose="020B0503030403020204" pitchFamily="34" charset="0"/>
              </a:rPr>
              <a:t>187</a:t>
            </a:r>
          </a:p>
          <a:p>
            <a:pPr algn="ctr"/>
            <a:r>
              <a:rPr lang="en-PH" dirty="0">
                <a:latin typeface="Source Sans Pro" panose="020B0503030403020204" pitchFamily="34" charset="0"/>
                <a:ea typeface="Source Sans Pro" panose="020B0503030403020204" pitchFamily="34" charset="0"/>
              </a:rPr>
              <a:t>34</a:t>
            </a:r>
          </a:p>
          <a:p>
            <a:pPr algn="ctr"/>
            <a:r>
              <a:rPr lang="en-PH" dirty="0">
                <a:latin typeface="Source Sans Pro" panose="020B0503030403020204" pitchFamily="34" charset="0"/>
                <a:ea typeface="Source Sans Pro" panose="020B0503030403020204" pitchFamily="34" charset="0"/>
              </a:rPr>
              <a:t>34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E991A3-58A6-46C8-8AC2-BD7DCC549CD0}"/>
              </a:ext>
            </a:extLst>
          </p:cNvPr>
          <p:cNvSpPr/>
          <p:nvPr/>
        </p:nvSpPr>
        <p:spPr>
          <a:xfrm>
            <a:off x="6558893" y="3509712"/>
            <a:ext cx="2052208" cy="2007170"/>
          </a:xfrm>
          <a:prstGeom prst="rect">
            <a:avLst/>
          </a:prstGeom>
          <a:solidFill>
            <a:srgbClr val="BB2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latin typeface="Source Sans Pro" panose="020B0503030403020204" pitchFamily="34" charset="0"/>
                <a:ea typeface="Source Sans Pro" panose="020B0503030403020204" pitchFamily="34" charset="0"/>
              </a:rPr>
              <a:t>133</a:t>
            </a:r>
          </a:p>
          <a:p>
            <a:pPr algn="ctr"/>
            <a:r>
              <a:rPr lang="en-PH" dirty="0">
                <a:latin typeface="Source Sans Pro" panose="020B0503030403020204" pitchFamily="34" charset="0"/>
                <a:ea typeface="Source Sans Pro" panose="020B0503030403020204" pitchFamily="34" charset="0"/>
              </a:rPr>
              <a:t>24</a:t>
            </a:r>
          </a:p>
          <a:p>
            <a:pPr algn="ctr"/>
            <a:r>
              <a:rPr lang="en-PH" dirty="0">
                <a:latin typeface="Source Sans Pro" panose="020B0503030403020204" pitchFamily="34" charset="0"/>
                <a:ea typeface="Source Sans Pro" panose="020B0503030403020204" pitchFamily="34" charset="0"/>
              </a:rPr>
              <a:t>42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4C4944-711F-4AA9-858B-76AE99A37ED6}"/>
              </a:ext>
            </a:extLst>
          </p:cNvPr>
          <p:cNvSpPr/>
          <p:nvPr/>
        </p:nvSpPr>
        <p:spPr>
          <a:xfrm>
            <a:off x="0" y="0"/>
            <a:ext cx="3269428" cy="4175760"/>
          </a:xfrm>
          <a:prstGeom prst="rect">
            <a:avLst/>
          </a:prstGeom>
          <a:solidFill>
            <a:srgbClr val="851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60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0F5DDB1-778D-48DE-8BDC-07BE61792845}"/>
              </a:ext>
            </a:extLst>
          </p:cNvPr>
          <p:cNvSpPr txBox="1">
            <a:spLocks/>
          </p:cNvSpPr>
          <p:nvPr/>
        </p:nvSpPr>
        <p:spPr>
          <a:xfrm>
            <a:off x="302955" y="583722"/>
            <a:ext cx="256390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0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Color</a:t>
            </a:r>
          </a:p>
          <a:p>
            <a:r>
              <a:rPr lang="en-PH" sz="40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Palette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6BF5A3-63B8-48FA-B5B2-AD2D71FBB8A9}"/>
              </a:ext>
            </a:extLst>
          </p:cNvPr>
          <p:cNvSpPr/>
          <p:nvPr/>
        </p:nvSpPr>
        <p:spPr>
          <a:xfrm>
            <a:off x="3002281" y="0"/>
            <a:ext cx="152400" cy="417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600"/>
          </a:p>
        </p:txBody>
      </p:sp>
    </p:spTree>
    <p:extLst>
      <p:ext uri="{BB962C8B-B14F-4D97-AF65-F5344CB8AC3E}">
        <p14:creationId xmlns:p14="http://schemas.microsoft.com/office/powerpoint/2010/main" val="2614752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104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Roboto Slab</vt:lpstr>
      <vt:lpstr>Source Sans Pro</vt:lpstr>
      <vt:lpstr>Source Sans Pro Light</vt:lpstr>
      <vt:lpstr>Office Theme</vt:lpstr>
      <vt:lpstr>PowerPoint Presentation</vt:lpstr>
      <vt:lpstr>Website Objective</vt:lpstr>
      <vt:lpstr>Website Sections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Heroes in Action</dc:title>
  <dc:creator>Haidee Tan</dc:creator>
  <cp:lastModifiedBy>Haidee Tan</cp:lastModifiedBy>
  <cp:revision>10</cp:revision>
  <dcterms:created xsi:type="dcterms:W3CDTF">2021-08-20T02:21:22Z</dcterms:created>
  <dcterms:modified xsi:type="dcterms:W3CDTF">2021-08-20T03:11:40Z</dcterms:modified>
</cp:coreProperties>
</file>