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A0000"/>
    <a:srgbClr val="FFA347"/>
    <a:srgbClr val="FFEECD"/>
    <a:srgbClr val="FFF9CD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9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71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6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96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0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2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34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32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7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2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9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FA07-436D-4B40-BFA1-FBD5255D8A68}" type="datetimeFigureOut">
              <a:rPr lang="en-PH" smtClean="0"/>
              <a:t>06/09/2021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26C3-D938-4D3F-86C1-D661029957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6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E2FAE0-C20D-4730-8A02-DB41B0040370}"/>
              </a:ext>
            </a:extLst>
          </p:cNvPr>
          <p:cNvSpPr txBox="1"/>
          <p:nvPr/>
        </p:nvSpPr>
        <p:spPr>
          <a:xfrm>
            <a:off x="730678" y="999257"/>
            <a:ext cx="213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EF51F-5BEA-4C67-AAC1-84DEF5C795BE}"/>
              </a:ext>
            </a:extLst>
          </p:cNvPr>
          <p:cNvSpPr txBox="1"/>
          <p:nvPr/>
        </p:nvSpPr>
        <p:spPr>
          <a:xfrm>
            <a:off x="896580" y="1864309"/>
            <a:ext cx="180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sauce</a:t>
            </a:r>
          </a:p>
        </p:txBody>
      </p:sp>
    </p:spTree>
    <p:extLst>
      <p:ext uri="{BB962C8B-B14F-4D97-AF65-F5344CB8AC3E}">
        <p14:creationId xmlns:p14="http://schemas.microsoft.com/office/powerpoint/2010/main" val="156808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10B608-571A-45EB-9EEC-3FDC77769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9" b="41373"/>
          <a:stretch/>
        </p:blipFill>
        <p:spPr>
          <a:xfrm rot="20534242">
            <a:off x="206503" y="775233"/>
            <a:ext cx="3187442" cy="21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CB0C85F8-9CDF-4F96-A5B6-F000B3C5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t="52142" r="50000" b="9813"/>
          <a:stretch/>
        </p:blipFill>
        <p:spPr>
          <a:xfrm rot="649989">
            <a:off x="277075" y="182267"/>
            <a:ext cx="3032330" cy="32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8D742BB-C47A-4563-B167-8A0CC69E0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" y="76774"/>
            <a:ext cx="3522382" cy="34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CC841-0845-41B2-AAAA-54B1C1D4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450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3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E2FAE0-C20D-4730-8A02-DB41B0040370}"/>
              </a:ext>
            </a:extLst>
          </p:cNvPr>
          <p:cNvSpPr txBox="1"/>
          <p:nvPr/>
        </p:nvSpPr>
        <p:spPr>
          <a:xfrm>
            <a:off x="199601" y="999256"/>
            <a:ext cx="320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>
                <a:solidFill>
                  <a:srgbClr val="CC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BCA6E-4EF7-4D20-9ADA-470B17E233F0}"/>
              </a:ext>
            </a:extLst>
          </p:cNvPr>
          <p:cNvSpPr txBox="1"/>
          <p:nvPr/>
        </p:nvSpPr>
        <p:spPr>
          <a:xfrm>
            <a:off x="896580" y="1864309"/>
            <a:ext cx="180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>
                <a:solidFill>
                  <a:srgbClr val="CC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sauce</a:t>
            </a:r>
          </a:p>
        </p:txBody>
      </p:sp>
    </p:spTree>
    <p:extLst>
      <p:ext uri="{BB962C8B-B14F-4D97-AF65-F5344CB8AC3E}">
        <p14:creationId xmlns:p14="http://schemas.microsoft.com/office/powerpoint/2010/main" val="94594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B66B522C-43F1-4360-B47C-8C884337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5" b="96132" l="10000" r="90000">
                        <a14:foregroundMark x1="37344" y1="71633" x2="37344" y2="71633"/>
                        <a14:foregroundMark x1="37552" y1="71490" x2="33438" y2="75931"/>
                        <a14:foregroundMark x1="33438" y1="75931" x2="30729" y2="82378"/>
                        <a14:foregroundMark x1="30729" y1="82378" x2="32135" y2="90473"/>
                        <a14:foregroundMark x1="32135" y1="90473" x2="37552" y2="92192"/>
                        <a14:foregroundMark x1="37552" y1="92192" x2="41719" y2="87464"/>
                        <a14:foregroundMark x1="41719" y1="87464" x2="40000" y2="79799"/>
                        <a14:foregroundMark x1="40000" y1="79799" x2="36406" y2="72063"/>
                        <a14:foregroundMark x1="35000" y1="96132" x2="39375" y2="95989"/>
                        <a14:foregroundMark x1="32708" y1="39613" x2="30677" y2="46060"/>
                        <a14:foregroundMark x1="30677" y1="46060" x2="30938" y2="53725"/>
                        <a14:foregroundMark x1="30938" y1="53725" x2="33073" y2="60673"/>
                        <a14:foregroundMark x1="33073" y1="60673" x2="38177" y2="62607"/>
                        <a14:foregroundMark x1="38177" y1="62607" x2="42087" y2="60503"/>
                        <a14:foregroundMark x1="42969" y1="60029" x2="45313" y2="45057"/>
                        <a14:foregroundMark x1="45313" y1="45057" x2="42813" y2="39040"/>
                        <a14:foregroundMark x1="39528" y1="37876" x2="37760" y2="37249"/>
                        <a14:foregroundMark x1="42813" y1="39040" x2="40772" y2="38316"/>
                        <a14:foregroundMark x1="34768" y1="38754" x2="32917" y2="39685"/>
                        <a14:foregroundMark x1="37760" y1="37249" x2="35601" y2="38335"/>
                        <a14:foregroundMark x1="32917" y1="39685" x2="32813" y2="39756"/>
                        <a14:backgroundMark x1="34792" y1="96203" x2="34844" y2="96203"/>
                        <a14:backgroundMark x1="35052" y1="96418" x2="35052" y2="96418"/>
                        <a14:backgroundMark x1="41042" y1="70702" x2="41042" y2="70702"/>
                        <a14:backgroundMark x1="43333" y1="60315" x2="42708" y2="61175"/>
                        <a14:backgroundMark x1="43073" y1="60458" x2="43073" y2="60458"/>
                        <a14:backgroundMark x1="43021" y1="60244" x2="43021" y2="60244"/>
                        <a14:backgroundMark x1="34792" y1="38754" x2="34792" y2="38754"/>
                        <a14:backgroundMark x1="34792" y1="38754" x2="34792" y2="38754"/>
                        <a14:backgroundMark x1="35000" y1="38682" x2="35000" y2="38682"/>
                        <a14:backgroundMark x1="35156" y1="38467" x2="35156" y2="38467"/>
                        <a14:backgroundMark x1="35521" y1="38181" x2="34635" y2="38395"/>
                        <a14:backgroundMark x1="39635" y1="37679" x2="40885" y2="38109"/>
                        <a14:backgroundMark x1="40677" y1="38395" x2="41042" y2="38252"/>
                        <a14:backgroundMark x1="34635" y1="38754" x2="34583" y2="38682"/>
                        <a14:backgroundMark x1="34531" y1="38539" x2="34948" y2="3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2" t="29367" r="52904" b="33840"/>
          <a:stretch/>
        </p:blipFill>
        <p:spPr>
          <a:xfrm>
            <a:off x="222522" y="213130"/>
            <a:ext cx="1930510" cy="2520068"/>
          </a:xfrm>
          <a:prstGeom prst="rect">
            <a:avLst/>
          </a:prstGeom>
        </p:spPr>
      </p:pic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5598BA16-20EF-4096-9B5D-65009C6C0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5" b="96132" l="10000" r="90000">
                        <a14:foregroundMark x1="37344" y1="71633" x2="37344" y2="71633"/>
                        <a14:foregroundMark x1="37552" y1="71490" x2="33438" y2="75931"/>
                        <a14:foregroundMark x1="33438" y1="75931" x2="30729" y2="82378"/>
                        <a14:foregroundMark x1="30729" y1="82378" x2="32135" y2="90473"/>
                        <a14:foregroundMark x1="32135" y1="90473" x2="37552" y2="92192"/>
                        <a14:foregroundMark x1="37552" y1="92192" x2="41719" y2="87464"/>
                        <a14:foregroundMark x1="41719" y1="87464" x2="40000" y2="79799"/>
                        <a14:foregroundMark x1="40000" y1="79799" x2="36406" y2="72063"/>
                        <a14:foregroundMark x1="35000" y1="96132" x2="39375" y2="95989"/>
                        <a14:foregroundMark x1="32708" y1="39613" x2="30677" y2="46060"/>
                        <a14:foregroundMark x1="30677" y1="46060" x2="30938" y2="53725"/>
                        <a14:foregroundMark x1="30938" y1="53725" x2="33073" y2="60673"/>
                        <a14:foregroundMark x1="33073" y1="60673" x2="38177" y2="62607"/>
                        <a14:foregroundMark x1="38177" y1="62607" x2="42087" y2="60503"/>
                        <a14:foregroundMark x1="42969" y1="60029" x2="45313" y2="45057"/>
                        <a14:foregroundMark x1="45313" y1="45057" x2="42813" y2="39040"/>
                        <a14:foregroundMark x1="39528" y1="37876" x2="37760" y2="37249"/>
                        <a14:foregroundMark x1="42813" y1="39040" x2="40772" y2="38316"/>
                        <a14:foregroundMark x1="34768" y1="38754" x2="32917" y2="39685"/>
                        <a14:foregroundMark x1="37760" y1="37249" x2="35601" y2="38335"/>
                        <a14:foregroundMark x1="32917" y1="39685" x2="32813" y2="39756"/>
                        <a14:backgroundMark x1="34792" y1="96203" x2="34844" y2="96203"/>
                        <a14:backgroundMark x1="35052" y1="96418" x2="35052" y2="96418"/>
                        <a14:backgroundMark x1="41042" y1="70702" x2="41042" y2="70702"/>
                        <a14:backgroundMark x1="43333" y1="60315" x2="42708" y2="61175"/>
                        <a14:backgroundMark x1="43073" y1="60458" x2="43073" y2="60458"/>
                        <a14:backgroundMark x1="43021" y1="60244" x2="43021" y2="60244"/>
                        <a14:backgroundMark x1="34792" y1="38754" x2="34792" y2="38754"/>
                        <a14:backgroundMark x1="34792" y1="38754" x2="34792" y2="38754"/>
                        <a14:backgroundMark x1="35000" y1="38682" x2="35000" y2="38682"/>
                        <a14:backgroundMark x1="35156" y1="38467" x2="35156" y2="38467"/>
                        <a14:backgroundMark x1="35521" y1="38181" x2="34635" y2="38395"/>
                        <a14:backgroundMark x1="39635" y1="37679" x2="40885" y2="38109"/>
                        <a14:backgroundMark x1="40677" y1="38395" x2="41042" y2="38252"/>
                        <a14:backgroundMark x1="34635" y1="38754" x2="34583" y2="38682"/>
                        <a14:backgroundMark x1="34531" y1="38539" x2="34948" y2="3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2" t="66160" r="52904"/>
          <a:stretch/>
        </p:blipFill>
        <p:spPr>
          <a:xfrm rot="1905593">
            <a:off x="1264432" y="1044942"/>
            <a:ext cx="1930510" cy="2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88358-9839-4B09-99AC-6B9A7542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4" b="92593" l="3049" r="96545">
                        <a14:foregroundMark x1="34756" y1="6754" x2="34756" y2="6754"/>
                        <a14:foregroundMark x1="9146" y1="45316" x2="3252" y2="59259"/>
                        <a14:foregroundMark x1="3252" y1="59259" x2="3111" y2="69266"/>
                        <a14:foregroundMark x1="6830" y1="77568" x2="9756" y2="80610"/>
                        <a14:foregroundMark x1="30691" y1="91503" x2="30691" y2="91503"/>
                        <a14:foregroundMark x1="32317" y1="92593" x2="32317" y2="92593"/>
                        <a14:foregroundMark x1="88415" y1="42266" x2="93699" y2="55773"/>
                        <a14:foregroundMark x1="93699" y1="55773" x2="93496" y2="71678"/>
                        <a14:foregroundMark x1="93496" y1="71678" x2="88008" y2="84532"/>
                        <a14:foregroundMark x1="67683" y1="91503" x2="72154" y2="92157"/>
                        <a14:foregroundMark x1="96748" y1="57298" x2="96545" y2="71895"/>
                        <a14:foregroundMark x1="96545" y1="71895" x2="96545" y2="71895"/>
                        <a14:foregroundMark x1="29675" y1="92375" x2="35976" y2="91939"/>
                        <a14:backgroundMark x1="1626" y1="70806" x2="4065" y2="76471"/>
                        <a14:backgroundMark x1="2033" y1="69717" x2="5285" y2="7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8402">
            <a:off x="424306" y="447246"/>
            <a:ext cx="2751840" cy="25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EAB87-6C9B-4CD5-AA1F-D3E2C991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8" b="94694" l="10000" r="90000">
                        <a14:foregroundMark x1="22000" y1="37041" x2="20825" y2="31237"/>
                        <a14:foregroundMark x1="20679" y1="19694" x2="22788" y2="12862"/>
                        <a14:foregroundMark x1="20081" y1="21633" x2="20522" y2="20204"/>
                        <a14:foregroundMark x1="19357" y1="23980" x2="20081" y2="21633"/>
                        <a14:foregroundMark x1="24916" y1="10634" x2="26649" y2="10204"/>
                        <a14:foregroundMark x1="34091" y1="18673" x2="34211" y2="19233"/>
                        <a14:foregroundMark x1="33982" y1="18161" x2="34091" y2="18673"/>
                        <a14:foregroundMark x1="33033" y1="13718" x2="33296" y2="14948"/>
                        <a14:foregroundMark x1="32961" y1="42755" x2="31500" y2="62551"/>
                        <a14:foregroundMark x1="34571" y1="20918" x2="34483" y2="22118"/>
                        <a14:foregroundMark x1="31500" y1="62551" x2="22500" y2="66939"/>
                        <a14:foregroundMark x1="22500" y1="66939" x2="20000" y2="53776"/>
                        <a14:foregroundMark x1="20000" y1="53776" x2="20682" y2="40818"/>
                        <a14:foregroundMark x1="21556" y1="38568" x2="22500" y2="36735"/>
                        <a14:foregroundMark x1="77500" y1="71020" x2="69616" y2="74338"/>
                        <a14:foregroundMark x1="78069" y1="94292" x2="79712" y2="93610"/>
                        <a14:foregroundMark x1="83240" y1="89187" x2="84000" y2="79490"/>
                        <a14:foregroundMark x1="84000" y1="79490" x2="77214" y2="71837"/>
                        <a14:foregroundMark x1="77214" y1="71837" x2="77214" y2="71837"/>
                        <a14:foregroundMark x1="33143" y1="28878" x2="33857" y2="28776"/>
                        <a14:foregroundMark x1="68071" y1="78980" x2="70643" y2="90918"/>
                        <a14:foregroundMark x1="70643" y1="90918" x2="75714" y2="94184"/>
                        <a14:foregroundMark x1="67786" y1="79694" x2="74571" y2="71531"/>
                        <a14:foregroundMark x1="74571" y1="71531" x2="77714" y2="70918"/>
                        <a14:foregroundMark x1="70000" y1="74286" x2="67929" y2="79184"/>
                        <a14:foregroundMark x1="76214" y1="94694" x2="68714" y2="87959"/>
                        <a14:backgroundMark x1="73286" y1="39286" x2="66429" y2="48265"/>
                        <a14:backgroundMark x1="66429" y1="48265" x2="66786" y2="63673"/>
                        <a14:backgroundMark x1="66786" y1="63673" x2="74938" y2="69839"/>
                        <a14:backgroundMark x1="77871" y1="69166" x2="83214" y2="61939"/>
                        <a14:backgroundMark x1="83214" y1="61939" x2="84429" y2="48878"/>
                        <a14:backgroundMark x1="84429" y1="48878" x2="79000" y2="38980"/>
                        <a14:backgroundMark x1="79000" y1="38980" x2="70500" y2="38469"/>
                        <a14:backgroundMark x1="76786" y1="40306" x2="67929" y2="46429"/>
                        <a14:backgroundMark x1="67929" y1="46429" x2="65929" y2="59388"/>
                        <a14:backgroundMark x1="65929" y1="59388" x2="75714" y2="64082"/>
                        <a14:backgroundMark x1="75714" y1="64082" x2="81500" y2="52551"/>
                        <a14:backgroundMark x1="81500" y1="52551" x2="75357" y2="41122"/>
                        <a14:backgroundMark x1="75357" y1="41122" x2="73714" y2="40816"/>
                        <a14:backgroundMark x1="21071" y1="38878" x2="20500" y2="40000"/>
                        <a14:backgroundMark x1="21786" y1="39082" x2="21071" y2="39082"/>
                        <a14:backgroundMark x1="20643" y1="40102" x2="20357" y2="40204"/>
                        <a14:backgroundMark x1="19929" y1="28878" x2="21214" y2="30816"/>
                        <a14:backgroundMark x1="20071" y1="28776" x2="20000" y2="28571"/>
                        <a14:backgroundMark x1="20286" y1="29592" x2="19857" y2="28367"/>
                        <a14:backgroundMark x1="20500" y1="29592" x2="19786" y2="28367"/>
                        <a14:backgroundMark x1="19000" y1="24286" x2="19857" y2="25408"/>
                        <a14:backgroundMark x1="19500" y1="24796" x2="19071" y2="23980"/>
                        <a14:backgroundMark x1="19214" y1="24082" x2="19214" y2="24082"/>
                        <a14:backgroundMark x1="19429" y1="23878" x2="19429" y2="23878"/>
                        <a14:backgroundMark x1="19429" y1="24796" x2="19071" y2="23878"/>
                        <a14:backgroundMark x1="19286" y1="24082" x2="19286" y2="24082"/>
                        <a14:backgroundMark x1="19286" y1="23878" x2="19286" y2="23878"/>
                        <a14:backgroundMark x1="19500" y1="21531" x2="20143" y2="22041"/>
                        <a14:backgroundMark x1="20071" y1="21633" x2="20071" y2="21633"/>
                        <a14:backgroundMark x1="20143" y1="21633" x2="20143" y2="21633"/>
                        <a14:backgroundMark x1="20071" y1="21531" x2="20071" y2="21531"/>
                        <a14:backgroundMark x1="20571" y1="20204" x2="20571" y2="20204"/>
                        <a14:backgroundMark x1="20643" y1="20000" x2="20643" y2="20000"/>
                        <a14:backgroundMark x1="20500" y1="19694" x2="20500" y2="19694"/>
                        <a14:backgroundMark x1="20571" y1="20000" x2="20571" y2="20000"/>
                        <a14:backgroundMark x1="20500" y1="20102" x2="20500" y2="20102"/>
                        <a14:backgroundMark x1="22714" y1="11429" x2="23571" y2="11939"/>
                        <a14:backgroundMark x1="22571" y1="10408" x2="23429" y2="12347"/>
                        <a14:backgroundMark x1="24643" y1="10000" x2="24429" y2="11531"/>
                        <a14:backgroundMark x1="23929" y1="10102" x2="24357" y2="11327"/>
                        <a14:backgroundMark x1="24714" y1="10408" x2="24357" y2="10918"/>
                        <a14:backgroundMark x1="24714" y1="10816" x2="24714" y2="10816"/>
                        <a14:backgroundMark x1="24929" y1="10714" x2="24929" y2="10714"/>
                        <a14:backgroundMark x1="24786" y1="10714" x2="24786" y2="10714"/>
                        <a14:backgroundMark x1="26786" y1="9898" x2="29571" y2="9898"/>
                        <a14:backgroundMark x1="29714" y1="9184" x2="29643" y2="9898"/>
                        <a14:backgroundMark x1="26929" y1="10612" x2="26857" y2="10102"/>
                        <a14:backgroundMark x1="31571" y1="8776" x2="32929" y2="12245"/>
                        <a14:backgroundMark x1="32857" y1="12245" x2="32357" y2="12959"/>
                        <a14:backgroundMark x1="33500" y1="15000" x2="33357" y2="16122"/>
                        <a14:backgroundMark x1="33500" y1="15408" x2="31143" y2="20102"/>
                        <a14:backgroundMark x1="33286" y1="15000" x2="33286" y2="15000"/>
                        <a14:backgroundMark x1="33357" y1="14694" x2="33357" y2="14694"/>
                        <a14:backgroundMark x1="33286" y1="18265" x2="34214" y2="17959"/>
                        <a14:backgroundMark x1="34214" y1="18469" x2="34214" y2="18469"/>
                        <a14:backgroundMark x1="33857" y1="18673" x2="34000" y2="18673"/>
                        <a14:backgroundMark x1="34000" y1="18367" x2="34000" y2="18367"/>
                        <a14:backgroundMark x1="34214" y1="18673" x2="34214" y2="18673"/>
                        <a14:backgroundMark x1="33857" y1="18265" x2="33857" y2="18265"/>
                        <a14:backgroundMark x1="31143" y1="22245" x2="34214" y2="20816"/>
                        <a14:backgroundMark x1="34500" y1="20816" x2="34714" y2="20816"/>
                        <a14:backgroundMark x1="34357" y1="20102" x2="34571" y2="20918"/>
                        <a14:backgroundMark x1="34500" y1="21122" x2="34571" y2="23061"/>
                        <a14:backgroundMark x1="34643" y1="21020" x2="34643" y2="21735"/>
                        <a14:backgroundMark x1="34286" y1="22143" x2="34286" y2="23469"/>
                        <a14:backgroundMark x1="34143" y1="23878" x2="34357" y2="23776"/>
                        <a14:backgroundMark x1="34429" y1="23163" x2="34286" y2="23469"/>
                        <a14:backgroundMark x1="33786" y1="23980" x2="35214" y2="23673"/>
                        <a14:backgroundMark x1="34214" y1="25408" x2="30214" y2="30510"/>
                        <a14:backgroundMark x1="33857" y1="28980" x2="31286" y2="32449"/>
                        <a14:backgroundMark x1="33714" y1="29592" x2="34214" y2="28673"/>
                        <a14:backgroundMark x1="33714" y1="31939" x2="32286" y2="40102"/>
                        <a14:backgroundMark x1="32929" y1="40816" x2="33000" y2="41735"/>
                        <a14:backgroundMark x1="33071" y1="40102" x2="33214" y2="42245"/>
                        <a14:backgroundMark x1="33214" y1="42347" x2="33214" y2="42347"/>
                        <a14:backgroundMark x1="33000" y1="42449" x2="33000" y2="42449"/>
                        <a14:backgroundMark x1="32857" y1="42551" x2="32857" y2="42551"/>
                        <a14:backgroundMark x1="32857" y1="42347" x2="32857" y2="42347"/>
                        <a14:backgroundMark x1="33071" y1="42143" x2="33071" y2="42143"/>
                        <a14:backgroundMark x1="33000" y1="42755" x2="33000" y2="42755"/>
                        <a14:backgroundMark x1="33000" y1="42551" x2="33000" y2="42551"/>
                        <a14:backgroundMark x1="33000" y1="42755" x2="33000" y2="42755"/>
                        <a14:backgroundMark x1="32929" y1="42959" x2="32929" y2="42959"/>
                        <a14:backgroundMark x1="33000" y1="43061" x2="33000" y2="43061"/>
                        <a14:backgroundMark x1="32929" y1="42653" x2="32929" y2="42653"/>
                        <a14:backgroundMark x1="32857" y1="42551" x2="32857" y2="42551"/>
                        <a14:backgroundMark x1="33929" y1="28776" x2="33929" y2="28776"/>
                        <a14:backgroundMark x1="68712" y1="89330" x2="68857" y2="90816"/>
                        <a14:backgroundMark x1="69705" y1="91319" x2="70214" y2="91621"/>
                        <a14:backgroundMark x1="68857" y1="90816" x2="69058" y2="90935"/>
                        <a14:backgroundMark x1="69500" y1="74286" x2="69500" y2="74286"/>
                        <a14:backgroundMark x1="69571" y1="74184" x2="69571" y2="74184"/>
                        <a14:backgroundMark x1="69714" y1="74184" x2="69714" y2="74184"/>
                        <a14:backgroundMark x1="67071" y1="89286" x2="67071" y2="89286"/>
                        <a14:backgroundMark x1="67857" y1="88878" x2="67214" y2="85612"/>
                        <a14:backgroundMark x1="66929" y1="89490" x2="66286" y2="86327"/>
                        <a14:backgroundMark x1="66714" y1="85612" x2="67429" y2="89184"/>
                        <a14:backgroundMark x1="80714" y1="93673" x2="83357" y2="91327"/>
                        <a14:backgroundMark x1="83143" y1="89898" x2="83143" y2="89898"/>
                        <a14:backgroundMark x1="83500" y1="89388" x2="83286" y2="89898"/>
                        <a14:backgroundMark x1="81357" y1="93163" x2="80143" y2="93776"/>
                        <a14:backgroundMark x1="76143" y1="95408" x2="77571" y2="95408"/>
                        <a14:backgroundMark x1="79857" y1="93980" x2="79857" y2="93980"/>
                        <a14:backgroundMark x1="83357" y1="89286" x2="83357" y2="89286"/>
                        <a14:backgroundMark x1="79714" y1="93673" x2="79714" y2="93673"/>
                        <a14:backgroundMark x1="79929" y1="93673" x2="79929" y2="93673"/>
                        <a14:backgroundMark x1="79929" y1="93776" x2="79786" y2="93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4048" r="62221" b="30732"/>
          <a:stretch/>
        </p:blipFill>
        <p:spPr>
          <a:xfrm rot="20695465">
            <a:off x="388151" y="44250"/>
            <a:ext cx="1636436" cy="333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DFB7F-A0BB-487A-86A2-9A749D233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8" b="94694" l="10000" r="90000">
                        <a14:foregroundMark x1="22000" y1="37041" x2="20825" y2="31237"/>
                        <a14:foregroundMark x1="20679" y1="19694" x2="22788" y2="12862"/>
                        <a14:foregroundMark x1="20081" y1="21633" x2="20522" y2="20204"/>
                        <a14:foregroundMark x1="19357" y1="23980" x2="20081" y2="21633"/>
                        <a14:foregroundMark x1="24916" y1="10634" x2="26649" y2="10204"/>
                        <a14:foregroundMark x1="34091" y1="18673" x2="34211" y2="19233"/>
                        <a14:foregroundMark x1="33982" y1="18161" x2="34091" y2="18673"/>
                        <a14:foregroundMark x1="33033" y1="13718" x2="33296" y2="14948"/>
                        <a14:foregroundMark x1="32961" y1="42755" x2="31500" y2="62551"/>
                        <a14:foregroundMark x1="34571" y1="20918" x2="34483" y2="22118"/>
                        <a14:foregroundMark x1="31500" y1="62551" x2="22500" y2="66939"/>
                        <a14:foregroundMark x1="22500" y1="66939" x2="20000" y2="53776"/>
                        <a14:foregroundMark x1="20000" y1="53776" x2="20682" y2="40818"/>
                        <a14:foregroundMark x1="21556" y1="38568" x2="22500" y2="36735"/>
                        <a14:foregroundMark x1="77500" y1="71020" x2="69616" y2="74338"/>
                        <a14:foregroundMark x1="78069" y1="94292" x2="79712" y2="93610"/>
                        <a14:foregroundMark x1="83240" y1="89187" x2="84000" y2="79490"/>
                        <a14:foregroundMark x1="84000" y1="79490" x2="77214" y2="71837"/>
                        <a14:foregroundMark x1="77214" y1="71837" x2="77214" y2="71837"/>
                        <a14:foregroundMark x1="33143" y1="28878" x2="33857" y2="28776"/>
                        <a14:foregroundMark x1="68071" y1="78980" x2="70643" y2="90918"/>
                        <a14:foregroundMark x1="70643" y1="90918" x2="75714" y2="94184"/>
                        <a14:foregroundMark x1="67786" y1="79694" x2="74571" y2="71531"/>
                        <a14:foregroundMark x1="74571" y1="71531" x2="77714" y2="70918"/>
                        <a14:foregroundMark x1="70000" y1="74286" x2="67929" y2="79184"/>
                        <a14:foregroundMark x1="76214" y1="94694" x2="68714" y2="87959"/>
                        <a14:backgroundMark x1="73286" y1="39286" x2="66429" y2="48265"/>
                        <a14:backgroundMark x1="66429" y1="48265" x2="66786" y2="63673"/>
                        <a14:backgroundMark x1="66786" y1="63673" x2="74938" y2="69839"/>
                        <a14:backgroundMark x1="77871" y1="69166" x2="83214" y2="61939"/>
                        <a14:backgroundMark x1="83214" y1="61939" x2="84429" y2="48878"/>
                        <a14:backgroundMark x1="84429" y1="48878" x2="79000" y2="38980"/>
                        <a14:backgroundMark x1="79000" y1="38980" x2="70500" y2="38469"/>
                        <a14:backgroundMark x1="76786" y1="40306" x2="67929" y2="46429"/>
                        <a14:backgroundMark x1="67929" y1="46429" x2="65929" y2="59388"/>
                        <a14:backgroundMark x1="65929" y1="59388" x2="75714" y2="64082"/>
                        <a14:backgroundMark x1="75714" y1="64082" x2="81500" y2="52551"/>
                        <a14:backgroundMark x1="81500" y1="52551" x2="75357" y2="41122"/>
                        <a14:backgroundMark x1="75357" y1="41122" x2="73714" y2="40816"/>
                        <a14:backgroundMark x1="21071" y1="38878" x2="20500" y2="40000"/>
                        <a14:backgroundMark x1="21786" y1="39082" x2="21071" y2="39082"/>
                        <a14:backgroundMark x1="20643" y1="40102" x2="20357" y2="40204"/>
                        <a14:backgroundMark x1="19929" y1="28878" x2="21214" y2="30816"/>
                        <a14:backgroundMark x1="20071" y1="28776" x2="20000" y2="28571"/>
                        <a14:backgroundMark x1="20286" y1="29592" x2="19857" y2="28367"/>
                        <a14:backgroundMark x1="20500" y1="29592" x2="19786" y2="28367"/>
                        <a14:backgroundMark x1="19000" y1="24286" x2="19857" y2="25408"/>
                        <a14:backgroundMark x1="19500" y1="24796" x2="19071" y2="23980"/>
                        <a14:backgroundMark x1="19214" y1="24082" x2="19214" y2="24082"/>
                        <a14:backgroundMark x1="19429" y1="23878" x2="19429" y2="23878"/>
                        <a14:backgroundMark x1="19429" y1="24796" x2="19071" y2="23878"/>
                        <a14:backgroundMark x1="19286" y1="24082" x2="19286" y2="24082"/>
                        <a14:backgroundMark x1="19286" y1="23878" x2="19286" y2="23878"/>
                        <a14:backgroundMark x1="19500" y1="21531" x2="20143" y2="22041"/>
                        <a14:backgroundMark x1="20071" y1="21633" x2="20071" y2="21633"/>
                        <a14:backgroundMark x1="20143" y1="21633" x2="20143" y2="21633"/>
                        <a14:backgroundMark x1="20071" y1="21531" x2="20071" y2="21531"/>
                        <a14:backgroundMark x1="20571" y1="20204" x2="20571" y2="20204"/>
                        <a14:backgroundMark x1="20643" y1="20000" x2="20643" y2="20000"/>
                        <a14:backgroundMark x1="20500" y1="19694" x2="20500" y2="19694"/>
                        <a14:backgroundMark x1="20571" y1="20000" x2="20571" y2="20000"/>
                        <a14:backgroundMark x1="20500" y1="20102" x2="20500" y2="20102"/>
                        <a14:backgroundMark x1="22714" y1="11429" x2="23571" y2="11939"/>
                        <a14:backgroundMark x1="22571" y1="10408" x2="23429" y2="12347"/>
                        <a14:backgroundMark x1="24643" y1="10000" x2="24429" y2="11531"/>
                        <a14:backgroundMark x1="23929" y1="10102" x2="24357" y2="11327"/>
                        <a14:backgroundMark x1="24714" y1="10408" x2="24357" y2="10918"/>
                        <a14:backgroundMark x1="24714" y1="10816" x2="24714" y2="10816"/>
                        <a14:backgroundMark x1="24929" y1="10714" x2="24929" y2="10714"/>
                        <a14:backgroundMark x1="24786" y1="10714" x2="24786" y2="10714"/>
                        <a14:backgroundMark x1="26786" y1="9898" x2="29571" y2="9898"/>
                        <a14:backgroundMark x1="29714" y1="9184" x2="29643" y2="9898"/>
                        <a14:backgroundMark x1="26929" y1="10612" x2="26857" y2="10102"/>
                        <a14:backgroundMark x1="31571" y1="8776" x2="32929" y2="12245"/>
                        <a14:backgroundMark x1="32857" y1="12245" x2="32357" y2="12959"/>
                        <a14:backgroundMark x1="33500" y1="15000" x2="33357" y2="16122"/>
                        <a14:backgroundMark x1="33500" y1="15408" x2="31143" y2="20102"/>
                        <a14:backgroundMark x1="33286" y1="15000" x2="33286" y2="15000"/>
                        <a14:backgroundMark x1="33357" y1="14694" x2="33357" y2="14694"/>
                        <a14:backgroundMark x1="33286" y1="18265" x2="34214" y2="17959"/>
                        <a14:backgroundMark x1="34214" y1="18469" x2="34214" y2="18469"/>
                        <a14:backgroundMark x1="33857" y1="18673" x2="34000" y2="18673"/>
                        <a14:backgroundMark x1="34000" y1="18367" x2="34000" y2="18367"/>
                        <a14:backgroundMark x1="34214" y1="18673" x2="34214" y2="18673"/>
                        <a14:backgroundMark x1="33857" y1="18265" x2="33857" y2="18265"/>
                        <a14:backgroundMark x1="31143" y1="22245" x2="34214" y2="20816"/>
                        <a14:backgroundMark x1="34500" y1="20816" x2="34714" y2="20816"/>
                        <a14:backgroundMark x1="34357" y1="20102" x2="34571" y2="20918"/>
                        <a14:backgroundMark x1="34500" y1="21122" x2="34571" y2="23061"/>
                        <a14:backgroundMark x1="34643" y1="21020" x2="34643" y2="21735"/>
                        <a14:backgroundMark x1="34286" y1="22143" x2="34286" y2="23469"/>
                        <a14:backgroundMark x1="34143" y1="23878" x2="34357" y2="23776"/>
                        <a14:backgroundMark x1="34429" y1="23163" x2="34286" y2="23469"/>
                        <a14:backgroundMark x1="33786" y1="23980" x2="35214" y2="23673"/>
                        <a14:backgroundMark x1="34214" y1="25408" x2="30214" y2="30510"/>
                        <a14:backgroundMark x1="33857" y1="28980" x2="31286" y2="32449"/>
                        <a14:backgroundMark x1="33714" y1="29592" x2="34214" y2="28673"/>
                        <a14:backgroundMark x1="33714" y1="31939" x2="32286" y2="40102"/>
                        <a14:backgroundMark x1="32929" y1="40816" x2="33000" y2="41735"/>
                        <a14:backgroundMark x1="33071" y1="40102" x2="33214" y2="42245"/>
                        <a14:backgroundMark x1="33214" y1="42347" x2="33214" y2="42347"/>
                        <a14:backgroundMark x1="33000" y1="42449" x2="33000" y2="42449"/>
                        <a14:backgroundMark x1="32857" y1="42551" x2="32857" y2="42551"/>
                        <a14:backgroundMark x1="32857" y1="42347" x2="32857" y2="42347"/>
                        <a14:backgroundMark x1="33071" y1="42143" x2="33071" y2="42143"/>
                        <a14:backgroundMark x1="33000" y1="42755" x2="33000" y2="42755"/>
                        <a14:backgroundMark x1="33000" y1="42551" x2="33000" y2="42551"/>
                        <a14:backgroundMark x1="33000" y1="42755" x2="33000" y2="42755"/>
                        <a14:backgroundMark x1="32929" y1="42959" x2="32929" y2="42959"/>
                        <a14:backgroundMark x1="33000" y1="43061" x2="33000" y2="43061"/>
                        <a14:backgroundMark x1="32929" y1="42653" x2="32929" y2="42653"/>
                        <a14:backgroundMark x1="32857" y1="42551" x2="32857" y2="42551"/>
                        <a14:backgroundMark x1="33929" y1="28776" x2="33929" y2="28776"/>
                        <a14:backgroundMark x1="68712" y1="89330" x2="68857" y2="90816"/>
                        <a14:backgroundMark x1="69705" y1="91319" x2="70214" y2="91621"/>
                        <a14:backgroundMark x1="68857" y1="90816" x2="69058" y2="90935"/>
                        <a14:backgroundMark x1="69500" y1="74286" x2="69500" y2="74286"/>
                        <a14:backgroundMark x1="69571" y1="74184" x2="69571" y2="74184"/>
                        <a14:backgroundMark x1="69714" y1="74184" x2="69714" y2="74184"/>
                        <a14:backgroundMark x1="67071" y1="89286" x2="67071" y2="89286"/>
                        <a14:backgroundMark x1="67857" y1="88878" x2="67214" y2="85612"/>
                        <a14:backgroundMark x1="66929" y1="89490" x2="66286" y2="86327"/>
                        <a14:backgroundMark x1="66714" y1="85612" x2="67429" y2="89184"/>
                        <a14:backgroundMark x1="80714" y1="93673" x2="83357" y2="91327"/>
                        <a14:backgroundMark x1="83143" y1="89898" x2="83143" y2="89898"/>
                        <a14:backgroundMark x1="83500" y1="89388" x2="83286" y2="89898"/>
                        <a14:backgroundMark x1="81357" y1="93163" x2="80143" y2="93776"/>
                        <a14:backgroundMark x1="76143" y1="95408" x2="77571" y2="95408"/>
                        <a14:backgroundMark x1="79857" y1="93980" x2="79857" y2="93980"/>
                        <a14:backgroundMark x1="83357" y1="89286" x2="83357" y2="89286"/>
                        <a14:backgroundMark x1="79714" y1="93673" x2="79714" y2="93673"/>
                        <a14:backgroundMark x1="79929" y1="93673" x2="79929" y2="93673"/>
                        <a14:backgroundMark x1="79929" y1="93776" x2="79786" y2="93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523" t="69393" r="14402" b="4493"/>
          <a:stretch/>
        </p:blipFill>
        <p:spPr>
          <a:xfrm>
            <a:off x="1733420" y="1055581"/>
            <a:ext cx="1554036" cy="1489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C3DF-775C-4684-9E84-6DD02F1F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8" b="94694" l="10000" r="90000">
                        <a14:foregroundMark x1="22000" y1="37041" x2="20825" y2="31237"/>
                        <a14:foregroundMark x1="20679" y1="19694" x2="22788" y2="12862"/>
                        <a14:foregroundMark x1="20081" y1="21633" x2="20522" y2="20204"/>
                        <a14:foregroundMark x1="19357" y1="23980" x2="20081" y2="21633"/>
                        <a14:foregroundMark x1="24916" y1="10634" x2="26649" y2="10204"/>
                        <a14:foregroundMark x1="34091" y1="18673" x2="34211" y2="19233"/>
                        <a14:foregroundMark x1="33982" y1="18161" x2="34091" y2="18673"/>
                        <a14:foregroundMark x1="33033" y1="13718" x2="33296" y2="14948"/>
                        <a14:foregroundMark x1="32961" y1="42755" x2="31500" y2="62551"/>
                        <a14:foregroundMark x1="34571" y1="20918" x2="34483" y2="22118"/>
                        <a14:foregroundMark x1="31500" y1="62551" x2="22500" y2="66939"/>
                        <a14:foregroundMark x1="22500" y1="66939" x2="20000" y2="53776"/>
                        <a14:foregroundMark x1="20000" y1="53776" x2="20682" y2="40818"/>
                        <a14:foregroundMark x1="21556" y1="38568" x2="22500" y2="36735"/>
                        <a14:foregroundMark x1="77500" y1="71020" x2="69616" y2="74338"/>
                        <a14:foregroundMark x1="78069" y1="94292" x2="79712" y2="93610"/>
                        <a14:foregroundMark x1="83240" y1="89187" x2="84000" y2="79490"/>
                        <a14:foregroundMark x1="84000" y1="79490" x2="77214" y2="71837"/>
                        <a14:foregroundMark x1="77214" y1="71837" x2="77214" y2="71837"/>
                        <a14:foregroundMark x1="33143" y1="28878" x2="33857" y2="28776"/>
                        <a14:foregroundMark x1="68071" y1="78980" x2="70643" y2="90918"/>
                        <a14:foregroundMark x1="70643" y1="90918" x2="75714" y2="94184"/>
                        <a14:foregroundMark x1="67786" y1="79694" x2="74571" y2="71531"/>
                        <a14:foregroundMark x1="74571" y1="71531" x2="77714" y2="70918"/>
                        <a14:foregroundMark x1="70000" y1="74286" x2="67929" y2="79184"/>
                        <a14:foregroundMark x1="76214" y1="94694" x2="68714" y2="87959"/>
                        <a14:backgroundMark x1="73286" y1="39286" x2="66429" y2="48265"/>
                        <a14:backgroundMark x1="66429" y1="48265" x2="66786" y2="63673"/>
                        <a14:backgroundMark x1="66786" y1="63673" x2="74938" y2="69839"/>
                        <a14:backgroundMark x1="77871" y1="69166" x2="83214" y2="61939"/>
                        <a14:backgroundMark x1="83214" y1="61939" x2="84429" y2="48878"/>
                        <a14:backgroundMark x1="84429" y1="48878" x2="79000" y2="38980"/>
                        <a14:backgroundMark x1="79000" y1="38980" x2="70500" y2="38469"/>
                        <a14:backgroundMark x1="76786" y1="40306" x2="67929" y2="46429"/>
                        <a14:backgroundMark x1="67929" y1="46429" x2="65929" y2="59388"/>
                        <a14:backgroundMark x1="65929" y1="59388" x2="75714" y2="64082"/>
                        <a14:backgroundMark x1="75714" y1="64082" x2="81500" y2="52551"/>
                        <a14:backgroundMark x1="81500" y1="52551" x2="75357" y2="41122"/>
                        <a14:backgroundMark x1="75357" y1="41122" x2="73714" y2="40816"/>
                        <a14:backgroundMark x1="21071" y1="38878" x2="20500" y2="40000"/>
                        <a14:backgroundMark x1="21786" y1="39082" x2="21071" y2="39082"/>
                        <a14:backgroundMark x1="20643" y1="40102" x2="20357" y2="40204"/>
                        <a14:backgroundMark x1="19929" y1="28878" x2="21214" y2="30816"/>
                        <a14:backgroundMark x1="20071" y1="28776" x2="20000" y2="28571"/>
                        <a14:backgroundMark x1="20286" y1="29592" x2="19857" y2="28367"/>
                        <a14:backgroundMark x1="20500" y1="29592" x2="19786" y2="28367"/>
                        <a14:backgroundMark x1="19000" y1="24286" x2="19857" y2="25408"/>
                        <a14:backgroundMark x1="19500" y1="24796" x2="19071" y2="23980"/>
                        <a14:backgroundMark x1="19214" y1="24082" x2="19214" y2="24082"/>
                        <a14:backgroundMark x1="19429" y1="23878" x2="19429" y2="23878"/>
                        <a14:backgroundMark x1="19429" y1="24796" x2="19071" y2="23878"/>
                        <a14:backgroundMark x1="19286" y1="24082" x2="19286" y2="24082"/>
                        <a14:backgroundMark x1="19286" y1="23878" x2="19286" y2="23878"/>
                        <a14:backgroundMark x1="19500" y1="21531" x2="20143" y2="22041"/>
                        <a14:backgroundMark x1="20071" y1="21633" x2="20071" y2="21633"/>
                        <a14:backgroundMark x1="20143" y1="21633" x2="20143" y2="21633"/>
                        <a14:backgroundMark x1="20071" y1="21531" x2="20071" y2="21531"/>
                        <a14:backgroundMark x1="20571" y1="20204" x2="20571" y2="20204"/>
                        <a14:backgroundMark x1="20643" y1="20000" x2="20643" y2="20000"/>
                        <a14:backgroundMark x1="20500" y1="19694" x2="20500" y2="19694"/>
                        <a14:backgroundMark x1="20571" y1="20000" x2="20571" y2="20000"/>
                        <a14:backgroundMark x1="20500" y1="20102" x2="20500" y2="20102"/>
                        <a14:backgroundMark x1="22714" y1="11429" x2="23571" y2="11939"/>
                        <a14:backgroundMark x1="22571" y1="10408" x2="23429" y2="12347"/>
                        <a14:backgroundMark x1="24643" y1="10000" x2="24429" y2="11531"/>
                        <a14:backgroundMark x1="23929" y1="10102" x2="24357" y2="11327"/>
                        <a14:backgroundMark x1="24714" y1="10408" x2="24357" y2="10918"/>
                        <a14:backgroundMark x1="24714" y1="10816" x2="24714" y2="10816"/>
                        <a14:backgroundMark x1="24929" y1="10714" x2="24929" y2="10714"/>
                        <a14:backgroundMark x1="24786" y1="10714" x2="24786" y2="10714"/>
                        <a14:backgroundMark x1="26786" y1="9898" x2="29571" y2="9898"/>
                        <a14:backgroundMark x1="29714" y1="9184" x2="29643" y2="9898"/>
                        <a14:backgroundMark x1="26929" y1="10612" x2="26857" y2="10102"/>
                        <a14:backgroundMark x1="31571" y1="8776" x2="32929" y2="12245"/>
                        <a14:backgroundMark x1="32857" y1="12245" x2="32357" y2="12959"/>
                        <a14:backgroundMark x1="33500" y1="15000" x2="33357" y2="16122"/>
                        <a14:backgroundMark x1="33500" y1="15408" x2="31143" y2="20102"/>
                        <a14:backgroundMark x1="33286" y1="15000" x2="33286" y2="15000"/>
                        <a14:backgroundMark x1="33357" y1="14694" x2="33357" y2="14694"/>
                        <a14:backgroundMark x1="33286" y1="18265" x2="34214" y2="17959"/>
                        <a14:backgroundMark x1="34214" y1="18469" x2="34214" y2="18469"/>
                        <a14:backgroundMark x1="33857" y1="18673" x2="34000" y2="18673"/>
                        <a14:backgroundMark x1="34000" y1="18367" x2="34000" y2="18367"/>
                        <a14:backgroundMark x1="34214" y1="18673" x2="34214" y2="18673"/>
                        <a14:backgroundMark x1="33857" y1="18265" x2="33857" y2="18265"/>
                        <a14:backgroundMark x1="31143" y1="22245" x2="34214" y2="20816"/>
                        <a14:backgroundMark x1="34500" y1="20816" x2="34714" y2="20816"/>
                        <a14:backgroundMark x1="34357" y1="20102" x2="34571" y2="20918"/>
                        <a14:backgroundMark x1="34500" y1="21122" x2="34571" y2="23061"/>
                        <a14:backgroundMark x1="34643" y1="21020" x2="34643" y2="21735"/>
                        <a14:backgroundMark x1="34286" y1="22143" x2="34286" y2="23469"/>
                        <a14:backgroundMark x1="34143" y1="23878" x2="34357" y2="23776"/>
                        <a14:backgroundMark x1="34429" y1="23163" x2="34286" y2="23469"/>
                        <a14:backgroundMark x1="33786" y1="23980" x2="35214" y2="23673"/>
                        <a14:backgroundMark x1="34214" y1="25408" x2="30214" y2="30510"/>
                        <a14:backgroundMark x1="33857" y1="28980" x2="31286" y2="32449"/>
                        <a14:backgroundMark x1="33714" y1="29592" x2="34214" y2="28673"/>
                        <a14:backgroundMark x1="33714" y1="31939" x2="32286" y2="40102"/>
                        <a14:backgroundMark x1="32929" y1="40816" x2="33000" y2="41735"/>
                        <a14:backgroundMark x1="33071" y1="40102" x2="33214" y2="42245"/>
                        <a14:backgroundMark x1="33214" y1="42347" x2="33214" y2="42347"/>
                        <a14:backgroundMark x1="33000" y1="42449" x2="33000" y2="42449"/>
                        <a14:backgroundMark x1="32857" y1="42551" x2="32857" y2="42551"/>
                        <a14:backgroundMark x1="32857" y1="42347" x2="32857" y2="42347"/>
                        <a14:backgroundMark x1="33071" y1="42143" x2="33071" y2="42143"/>
                        <a14:backgroundMark x1="33000" y1="42755" x2="33000" y2="42755"/>
                        <a14:backgroundMark x1="33000" y1="42551" x2="33000" y2="42551"/>
                        <a14:backgroundMark x1="33000" y1="42755" x2="33000" y2="42755"/>
                        <a14:backgroundMark x1="32929" y1="42959" x2="32929" y2="42959"/>
                        <a14:backgroundMark x1="33000" y1="43061" x2="33000" y2="43061"/>
                        <a14:backgroundMark x1="32929" y1="42653" x2="32929" y2="42653"/>
                        <a14:backgroundMark x1="32857" y1="42551" x2="32857" y2="42551"/>
                        <a14:backgroundMark x1="33929" y1="28776" x2="33929" y2="28776"/>
                        <a14:backgroundMark x1="68712" y1="89330" x2="68857" y2="90816"/>
                        <a14:backgroundMark x1="69705" y1="91319" x2="70214" y2="91621"/>
                        <a14:backgroundMark x1="68857" y1="90816" x2="69058" y2="90935"/>
                        <a14:backgroundMark x1="69500" y1="74286" x2="69500" y2="74286"/>
                        <a14:backgroundMark x1="69571" y1="74184" x2="69571" y2="74184"/>
                        <a14:backgroundMark x1="69714" y1="74184" x2="69714" y2="74184"/>
                        <a14:backgroundMark x1="67071" y1="89286" x2="67071" y2="89286"/>
                        <a14:backgroundMark x1="67857" y1="88878" x2="67214" y2="85612"/>
                        <a14:backgroundMark x1="66929" y1="89490" x2="66286" y2="86327"/>
                        <a14:backgroundMark x1="66714" y1="85612" x2="67429" y2="89184"/>
                        <a14:backgroundMark x1="80714" y1="93673" x2="83357" y2="91327"/>
                        <a14:backgroundMark x1="83143" y1="89898" x2="83143" y2="89898"/>
                        <a14:backgroundMark x1="83500" y1="89388" x2="83286" y2="89898"/>
                        <a14:backgroundMark x1="81357" y1="93163" x2="80143" y2="93776"/>
                        <a14:backgroundMark x1="76143" y1="95408" x2="77571" y2="95408"/>
                        <a14:backgroundMark x1="79857" y1="93980" x2="79857" y2="93980"/>
                        <a14:backgroundMark x1="83357" y1="89286" x2="83357" y2="89286"/>
                        <a14:backgroundMark x1="79714" y1="93673" x2="79714" y2="93673"/>
                        <a14:backgroundMark x1="79929" y1="93673" x2="79929" y2="93673"/>
                        <a14:backgroundMark x1="79929" y1="93776" x2="79786" y2="93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523" t="69393" r="14402" b="4493"/>
          <a:stretch/>
        </p:blipFill>
        <p:spPr>
          <a:xfrm>
            <a:off x="1482725" y="1960341"/>
            <a:ext cx="1554036" cy="14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2A1E463-7B7E-45C2-B0F1-6A2D75252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46" b="81494" l="78571" r="976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90" t="59952" b="16112"/>
          <a:stretch/>
        </p:blipFill>
        <p:spPr>
          <a:xfrm rot="990942">
            <a:off x="100053" y="668079"/>
            <a:ext cx="3527343" cy="2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E79B532-18F4-4886-BA96-71958DEC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93" b="35185" l="77302" r="97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80" t="7294" b="61716"/>
          <a:stretch/>
        </p:blipFill>
        <p:spPr>
          <a:xfrm rot="863093">
            <a:off x="190750" y="373736"/>
            <a:ext cx="3375081" cy="29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3625B67-30CA-4E7A-8989-1AF8AC340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6" b="36735" l="30643" r="44143">
                        <a14:foregroundMark x1="31571" y1="10204" x2="32857" y2="10204"/>
                        <a14:foregroundMark x1="38714" y1="10306" x2="40286" y2="33469"/>
                        <a14:foregroundMark x1="40286" y1="33469" x2="40857" y2="34796"/>
                        <a14:foregroundMark x1="40143" y1="35510" x2="40643" y2="35306"/>
                        <a14:foregroundMark x1="33214" y1="36122" x2="33500" y2="35918"/>
                        <a14:foregroundMark x1="32214" y1="10102" x2="34143" y2="10306"/>
                        <a14:foregroundMark x1="33286" y1="9796" x2="33286" y2="9796"/>
                        <a14:foregroundMark x1="40000" y1="9898" x2="40000" y2="9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0" t="7042" r="54145" b="59952"/>
          <a:stretch/>
        </p:blipFill>
        <p:spPr>
          <a:xfrm rot="19905625">
            <a:off x="679701" y="346277"/>
            <a:ext cx="2241046" cy="30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etalware, hinge&#10;&#10;Description automatically generated">
            <a:extLst>
              <a:ext uri="{FF2B5EF4-FFF2-40B4-BE49-F238E27FC236}">
                <a16:creationId xmlns:a16="http://schemas.microsoft.com/office/drawing/2014/main" id="{D0DAF191-01C8-4417-9DF6-9B18EC7AA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7" t="28710" r="2998" b="27702"/>
          <a:stretch/>
        </p:blipFill>
        <p:spPr>
          <a:xfrm rot="20889380">
            <a:off x="324089" y="786846"/>
            <a:ext cx="2952270" cy="20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</Words>
  <Application>Microsoft Office PowerPoint</Application>
  <PresentationFormat>Custom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Haidee Tan</dc:creator>
  <cp:lastModifiedBy>Haidee Tan</cp:lastModifiedBy>
  <cp:revision>12</cp:revision>
  <dcterms:created xsi:type="dcterms:W3CDTF">2021-09-02T05:37:48Z</dcterms:created>
  <dcterms:modified xsi:type="dcterms:W3CDTF">2021-09-06T00:43:55Z</dcterms:modified>
</cp:coreProperties>
</file>