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3" r:id="rId4"/>
    <p:sldId id="260" r:id="rId5"/>
    <p:sldId id="261" r:id="rId6"/>
  </p:sldIdLst>
  <p:sldSz cx="10799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0" autoAdjust="0"/>
  </p:normalViewPr>
  <p:slideViewPr>
    <p:cSldViewPr snapToGrid="0">
      <p:cViewPr varScale="1">
        <p:scale>
          <a:sx n="81" d="100"/>
          <a:sy n="81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8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7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00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56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81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692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02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54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35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652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72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07F4-D878-4A7F-B5A8-60726C0DA7EB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F2D0-BE02-4F89-B11C-A6CEEA8683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591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C5C952-264A-49B6-9F1F-43FA00B4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4" y="-1"/>
            <a:ext cx="10414274" cy="6480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6085B9-28F3-4438-AD8D-DBC105118304}"/>
              </a:ext>
            </a:extLst>
          </p:cNvPr>
          <p:cNvSpPr/>
          <p:nvPr/>
        </p:nvSpPr>
        <p:spPr>
          <a:xfrm>
            <a:off x="4054523" y="230416"/>
            <a:ext cx="2280289" cy="30096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65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C9DCB43-8616-48BA-938D-6EB3004B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2" y="-1"/>
            <a:ext cx="10371557" cy="64801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92F4D8-530A-4253-AA44-81B3E34B257A}"/>
              </a:ext>
            </a:extLst>
          </p:cNvPr>
          <p:cNvSpPr/>
          <p:nvPr/>
        </p:nvSpPr>
        <p:spPr>
          <a:xfrm>
            <a:off x="364066" y="3240087"/>
            <a:ext cx="6028267" cy="9510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40C2F5-2902-4800-8AD9-64F68B987E5D}"/>
              </a:ext>
            </a:extLst>
          </p:cNvPr>
          <p:cNvSpPr/>
          <p:nvPr/>
        </p:nvSpPr>
        <p:spPr>
          <a:xfrm>
            <a:off x="364067" y="4267199"/>
            <a:ext cx="4969934" cy="20828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88F506-60E8-4CEC-8426-71C5970FAF30}"/>
              </a:ext>
            </a:extLst>
          </p:cNvPr>
          <p:cNvSpPr/>
          <p:nvPr/>
        </p:nvSpPr>
        <p:spPr>
          <a:xfrm>
            <a:off x="433356" y="5659783"/>
            <a:ext cx="353291" cy="3463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EEEBAC-E9E8-4C34-B54E-CF7658C8BFE7}"/>
              </a:ext>
            </a:extLst>
          </p:cNvPr>
          <p:cNvSpPr/>
          <p:nvPr/>
        </p:nvSpPr>
        <p:spPr>
          <a:xfrm>
            <a:off x="6168813" y="3492092"/>
            <a:ext cx="447040" cy="447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ea typeface="Open Sans" panose="020B060603050402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4C0AAD-B116-4E69-9C2F-4F426BC44A8F}"/>
              </a:ext>
            </a:extLst>
          </p:cNvPr>
          <p:cNvSpPr/>
          <p:nvPr/>
        </p:nvSpPr>
        <p:spPr>
          <a:xfrm>
            <a:off x="162962" y="5085079"/>
            <a:ext cx="447040" cy="447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ea typeface="Open Sans" panose="020B0606030504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5A6FE8-855F-42D1-8E0F-1EF65136D8E5}"/>
              </a:ext>
            </a:extLst>
          </p:cNvPr>
          <p:cNvSpPr/>
          <p:nvPr/>
        </p:nvSpPr>
        <p:spPr>
          <a:xfrm>
            <a:off x="5604933" y="4690534"/>
            <a:ext cx="4622800" cy="9692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BCFA5-7D06-49FB-ABA7-5A652E0CF4AC}"/>
              </a:ext>
            </a:extLst>
          </p:cNvPr>
          <p:cNvSpPr/>
          <p:nvPr/>
        </p:nvSpPr>
        <p:spPr>
          <a:xfrm>
            <a:off x="10004213" y="4951639"/>
            <a:ext cx="447040" cy="447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ea typeface="Open Sans" panose="020B0606030504020204" pitchFamily="34" charset="0"/>
                <a:cs typeface="Aharoni" panose="02010803020104030203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240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6DB85-E693-4ACB-9C7A-7D6666D2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2" y="-1"/>
            <a:ext cx="10371557" cy="648017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5A6FE8-855F-42D1-8E0F-1EF65136D8E5}"/>
              </a:ext>
            </a:extLst>
          </p:cNvPr>
          <p:cNvSpPr/>
          <p:nvPr/>
        </p:nvSpPr>
        <p:spPr>
          <a:xfrm>
            <a:off x="8127999" y="5771211"/>
            <a:ext cx="1744133" cy="519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75C32-CEF2-44BF-AF7D-FA3DA1A76B18}"/>
              </a:ext>
            </a:extLst>
          </p:cNvPr>
          <p:cNvSpPr/>
          <p:nvPr/>
        </p:nvSpPr>
        <p:spPr>
          <a:xfrm>
            <a:off x="5960532" y="5771211"/>
            <a:ext cx="1677205" cy="519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ED1CC7-527D-4195-937E-6CA2D61752F9}"/>
              </a:ext>
            </a:extLst>
          </p:cNvPr>
          <p:cNvSpPr/>
          <p:nvPr/>
        </p:nvSpPr>
        <p:spPr>
          <a:xfrm>
            <a:off x="5478359" y="5904741"/>
            <a:ext cx="353291" cy="3463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D0F944-7E98-489C-B77B-489AD49064ED}"/>
              </a:ext>
            </a:extLst>
          </p:cNvPr>
          <p:cNvSpPr/>
          <p:nvPr/>
        </p:nvSpPr>
        <p:spPr>
          <a:xfrm>
            <a:off x="9717097" y="5583931"/>
            <a:ext cx="447040" cy="447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ea typeface="Open Sans" panose="020B0606030504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10F3C8-CDBE-4B20-A47D-5153DB10F4A1}"/>
              </a:ext>
            </a:extLst>
          </p:cNvPr>
          <p:cNvSpPr/>
          <p:nvPr/>
        </p:nvSpPr>
        <p:spPr>
          <a:xfrm>
            <a:off x="5702769" y="5547691"/>
            <a:ext cx="447040" cy="447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ea typeface="Open Sans" panose="020B0606030504020204" pitchFamily="34" charset="0"/>
                <a:cs typeface="Aharoni" panose="02010803020104030203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23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A7E8F-2AA9-4284-8425-C26D8988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" y="-1"/>
            <a:ext cx="10337227" cy="64801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A697A-E262-4D63-A495-B11672A38B12}"/>
              </a:ext>
            </a:extLst>
          </p:cNvPr>
          <p:cNvSpPr/>
          <p:nvPr/>
        </p:nvSpPr>
        <p:spPr>
          <a:xfrm>
            <a:off x="7560733" y="3598333"/>
            <a:ext cx="1734096" cy="4995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0B6C-2350-4F13-BD04-DA99E11E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267" y="5806902"/>
            <a:ext cx="4080933" cy="4840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F1F8215-5049-41B5-AC5D-FB3E0AEAF92C}"/>
              </a:ext>
            </a:extLst>
          </p:cNvPr>
          <p:cNvSpPr/>
          <p:nvPr/>
        </p:nvSpPr>
        <p:spPr>
          <a:xfrm>
            <a:off x="7071489" y="3674918"/>
            <a:ext cx="353291" cy="3463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4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D842FC-A3EB-427C-B286-A5D5A5D9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7" y="-1"/>
            <a:ext cx="10392888" cy="6480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B75D92-A56F-4A3E-A1AD-C8033DB480BC}"/>
              </a:ext>
            </a:extLst>
          </p:cNvPr>
          <p:cNvSpPr/>
          <p:nvPr/>
        </p:nvSpPr>
        <p:spPr>
          <a:xfrm>
            <a:off x="2698859" y="1284052"/>
            <a:ext cx="1005876" cy="519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16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Haidee Tan</dc:creator>
  <cp:lastModifiedBy>Haidee Tan</cp:lastModifiedBy>
  <cp:revision>6</cp:revision>
  <dcterms:created xsi:type="dcterms:W3CDTF">2021-09-07T05:55:06Z</dcterms:created>
  <dcterms:modified xsi:type="dcterms:W3CDTF">2021-09-07T06:54:26Z</dcterms:modified>
</cp:coreProperties>
</file>