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12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63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5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9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7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8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46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02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5419-3705-4C55-B5C2-D948790E4512}" type="datetimeFigureOut">
              <a:rPr lang="en-PH" smtClean="0"/>
              <a:t>07/09/2021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CB4D-6B2D-4495-BC67-C97BE2CC6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6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9A11F7-3D5B-40E7-B1D5-15D1E466EFD0}"/>
              </a:ext>
            </a:extLst>
          </p:cNvPr>
          <p:cNvSpPr/>
          <p:nvPr/>
        </p:nvSpPr>
        <p:spPr>
          <a:xfrm>
            <a:off x="233064" y="3469920"/>
            <a:ext cx="4814956" cy="90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Recipe 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28D00-78A3-4409-836A-C10BB1CC8ECD}"/>
              </a:ext>
            </a:extLst>
          </p:cNvPr>
          <p:cNvSpPr/>
          <p:nvPr/>
        </p:nvSpPr>
        <p:spPr>
          <a:xfrm>
            <a:off x="233064" y="4490916"/>
            <a:ext cx="4814956" cy="182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Ingredients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44C28-3B42-486B-8D82-4C0CC8ED3DE1}"/>
              </a:ext>
            </a:extLst>
          </p:cNvPr>
          <p:cNvSpPr/>
          <p:nvPr/>
        </p:nvSpPr>
        <p:spPr>
          <a:xfrm>
            <a:off x="2614438" y="394853"/>
            <a:ext cx="2433582" cy="228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Customer </a:t>
            </a:r>
            <a:r>
              <a:rPr lang="en-PH" sz="1350" dirty="0" err="1"/>
              <a:t>img</a:t>
            </a:r>
            <a:endParaRPr lang="en-PH" sz="13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066B2-4B72-494A-8F69-2BD89CDE3ADC}"/>
              </a:ext>
            </a:extLst>
          </p:cNvPr>
          <p:cNvSpPr/>
          <p:nvPr/>
        </p:nvSpPr>
        <p:spPr>
          <a:xfrm>
            <a:off x="2614438" y="2802317"/>
            <a:ext cx="2433582" cy="54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Customer 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1783C-C0C2-461E-9804-40153FBE4317}"/>
              </a:ext>
            </a:extLst>
          </p:cNvPr>
          <p:cNvSpPr/>
          <p:nvPr/>
        </p:nvSpPr>
        <p:spPr>
          <a:xfrm>
            <a:off x="5183690" y="394853"/>
            <a:ext cx="3784697" cy="392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Pizza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7C4D72-D08C-4D23-AE41-4E123DA0801D}"/>
              </a:ext>
            </a:extLst>
          </p:cNvPr>
          <p:cNvSpPr/>
          <p:nvPr/>
        </p:nvSpPr>
        <p:spPr>
          <a:xfrm>
            <a:off x="5183690" y="4490916"/>
            <a:ext cx="3784697" cy="133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Prep 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2E630E-CA97-4BBE-AA7C-7912ABC93F29}"/>
              </a:ext>
            </a:extLst>
          </p:cNvPr>
          <p:cNvSpPr/>
          <p:nvPr/>
        </p:nvSpPr>
        <p:spPr>
          <a:xfrm>
            <a:off x="7372604" y="5954764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Bake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CD25F-5542-408B-8176-2A667BAA4FC8}"/>
              </a:ext>
            </a:extLst>
          </p:cNvPr>
          <p:cNvSpPr/>
          <p:nvPr/>
        </p:nvSpPr>
        <p:spPr>
          <a:xfrm>
            <a:off x="6333191" y="3012946"/>
            <a:ext cx="1485693" cy="6890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Serve this pizza!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29F7F-F889-45DB-9408-D9536BEF5625}"/>
              </a:ext>
            </a:extLst>
          </p:cNvPr>
          <p:cNvSpPr/>
          <p:nvPr/>
        </p:nvSpPr>
        <p:spPr>
          <a:xfrm>
            <a:off x="5545301" y="5972242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Discard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ECFCA-8CAC-4F5F-A4F6-27999A087EC1}"/>
              </a:ext>
            </a:extLst>
          </p:cNvPr>
          <p:cNvSpPr/>
          <p:nvPr/>
        </p:nvSpPr>
        <p:spPr>
          <a:xfrm>
            <a:off x="233065" y="390720"/>
            <a:ext cx="2245704" cy="11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Game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996BF3-05B8-4B46-927E-8ECCE90BC03E}"/>
              </a:ext>
            </a:extLst>
          </p:cNvPr>
          <p:cNvSpPr/>
          <p:nvPr/>
        </p:nvSpPr>
        <p:spPr>
          <a:xfrm>
            <a:off x="233064" y="1675865"/>
            <a:ext cx="2245704" cy="77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Timer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3598E-632C-4B2B-B8A7-372A8220881A}"/>
              </a:ext>
            </a:extLst>
          </p:cNvPr>
          <p:cNvSpPr/>
          <p:nvPr/>
        </p:nvSpPr>
        <p:spPr>
          <a:xfrm>
            <a:off x="233064" y="2553652"/>
            <a:ext cx="1266936" cy="77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Total Sales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28BCCF-6A58-46D2-B2F4-9812A2BDAD24}"/>
              </a:ext>
            </a:extLst>
          </p:cNvPr>
          <p:cNvSpPr/>
          <p:nvPr/>
        </p:nvSpPr>
        <p:spPr>
          <a:xfrm>
            <a:off x="1601421" y="2572892"/>
            <a:ext cx="877347" cy="77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Customers Served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CC724A-171A-4CF6-B3DB-2D9723437FBB}"/>
              </a:ext>
            </a:extLst>
          </p:cNvPr>
          <p:cNvSpPr/>
          <p:nvPr/>
        </p:nvSpPr>
        <p:spPr>
          <a:xfrm>
            <a:off x="175613" y="271516"/>
            <a:ext cx="2370695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E99271-FA1C-40B6-8C22-76C198DAEDC3}"/>
              </a:ext>
            </a:extLst>
          </p:cNvPr>
          <p:cNvSpPr/>
          <p:nvPr/>
        </p:nvSpPr>
        <p:spPr>
          <a:xfrm>
            <a:off x="2546308" y="271516"/>
            <a:ext cx="2569252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491A54-2AB9-430D-8FAF-FCA249EC157A}"/>
              </a:ext>
            </a:extLst>
          </p:cNvPr>
          <p:cNvSpPr/>
          <p:nvPr/>
        </p:nvSpPr>
        <p:spPr>
          <a:xfrm>
            <a:off x="178568" y="3388079"/>
            <a:ext cx="4936992" cy="103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F72E6D-4FE3-41D1-8B95-73701BCAFE58}"/>
              </a:ext>
            </a:extLst>
          </p:cNvPr>
          <p:cNvSpPr/>
          <p:nvPr/>
        </p:nvSpPr>
        <p:spPr>
          <a:xfrm>
            <a:off x="175613" y="4422604"/>
            <a:ext cx="8901711" cy="2082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63A8A-1323-48B7-8309-76236C3F2282}"/>
              </a:ext>
            </a:extLst>
          </p:cNvPr>
          <p:cNvSpPr/>
          <p:nvPr/>
        </p:nvSpPr>
        <p:spPr>
          <a:xfrm>
            <a:off x="5115561" y="271516"/>
            <a:ext cx="3961764" cy="4151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8BE78-791B-4CB5-A273-F729385FA804}"/>
              </a:ext>
            </a:extLst>
          </p:cNvPr>
          <p:cNvSpPr/>
          <p:nvPr/>
        </p:nvSpPr>
        <p:spPr>
          <a:xfrm>
            <a:off x="5115560" y="4461556"/>
            <a:ext cx="3917071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9CD101-DA5F-4223-B70D-82D86908D054}"/>
              </a:ext>
            </a:extLst>
          </p:cNvPr>
          <p:cNvSpPr/>
          <p:nvPr/>
        </p:nvSpPr>
        <p:spPr>
          <a:xfrm>
            <a:off x="233063" y="4462827"/>
            <a:ext cx="4872408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56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88DE-83FE-4286-88C8-2DA5CC54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4790"/>
          </a:xfrm>
        </p:spPr>
        <p:txBody>
          <a:bodyPr>
            <a:normAutofit/>
          </a:bodyPr>
          <a:lstStyle/>
          <a:p>
            <a:r>
              <a:rPr lang="en-PH" sz="4000" b="1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05E6-A13D-4F09-B52F-4D00747F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9917"/>
            <a:ext cx="7886700" cy="496088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Display #</a:t>
            </a:r>
            <a:r>
              <a:rPr lang="en-PH" dirty="0" err="1">
                <a:solidFill>
                  <a:srgbClr val="00B050"/>
                </a:solidFill>
              </a:rPr>
              <a:t>directionsDiv</a:t>
            </a:r>
            <a:endParaRPr lang="en-PH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Instructions </a:t>
            </a:r>
            <a:r>
              <a:rPr lang="en-PH" dirty="0" err="1">
                <a:solidFill>
                  <a:srgbClr val="00B050"/>
                </a:solidFill>
              </a:rPr>
              <a:t>instructions</a:t>
            </a:r>
            <a:r>
              <a:rPr lang="en-PH" dirty="0">
                <a:solidFill>
                  <a:srgbClr val="00B050"/>
                </a:solidFill>
              </a:rPr>
              <a:t> </a:t>
            </a:r>
            <a:r>
              <a:rPr lang="en-PH" dirty="0" err="1">
                <a:solidFill>
                  <a:srgbClr val="00B050"/>
                </a:solidFill>
              </a:rPr>
              <a:t>instructions</a:t>
            </a:r>
            <a:endParaRPr lang="en-PH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Declare </a:t>
            </a:r>
            <a:r>
              <a:rPr lang="en-PH" dirty="0" err="1">
                <a:solidFill>
                  <a:srgbClr val="00B050"/>
                </a:solidFill>
              </a:rPr>
              <a:t>ingredientsOnTable</a:t>
            </a:r>
            <a:r>
              <a:rPr lang="en-PH" dirty="0">
                <a:solidFill>
                  <a:srgbClr val="00B050"/>
                </a:solidFill>
              </a:rPr>
              <a:t> = []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Declare </a:t>
            </a:r>
            <a:r>
              <a:rPr lang="en-PH" dirty="0" err="1">
                <a:solidFill>
                  <a:srgbClr val="00B050"/>
                </a:solidFill>
              </a:rPr>
              <a:t>correctIngredients</a:t>
            </a:r>
            <a:r>
              <a:rPr lang="en-PH" dirty="0">
                <a:solidFill>
                  <a:srgbClr val="00B050"/>
                </a:solidFill>
              </a:rPr>
              <a:t> = 0;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Declare sales = 0;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Declare </a:t>
            </a:r>
            <a:r>
              <a:rPr lang="en-PH" dirty="0" err="1">
                <a:solidFill>
                  <a:srgbClr val="00B050"/>
                </a:solidFill>
              </a:rPr>
              <a:t>customersServed</a:t>
            </a:r>
            <a:r>
              <a:rPr lang="en-PH" dirty="0">
                <a:solidFill>
                  <a:srgbClr val="00B050"/>
                </a:solidFill>
              </a:rPr>
              <a:t> = 0;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Create </a:t>
            </a:r>
            <a:r>
              <a:rPr lang="en-PH" dirty="0" err="1">
                <a:solidFill>
                  <a:srgbClr val="00B050"/>
                </a:solidFill>
              </a:rPr>
              <a:t>imgs</a:t>
            </a:r>
            <a:r>
              <a:rPr lang="en-PH" dirty="0">
                <a:solidFill>
                  <a:srgbClr val="00B050"/>
                </a:solidFill>
              </a:rPr>
              <a:t> of ingredients in #</a:t>
            </a:r>
            <a:r>
              <a:rPr lang="en-PH" dirty="0" err="1">
                <a:solidFill>
                  <a:srgbClr val="00B050"/>
                </a:solidFill>
              </a:rPr>
              <a:t>ingredientsDiv</a:t>
            </a:r>
            <a:endParaRPr lang="en-PH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User on click: #</a:t>
            </a:r>
            <a:r>
              <a:rPr lang="en-PH" dirty="0" err="1"/>
              <a:t>playBtn</a:t>
            </a:r>
            <a:endParaRPr lang="en-PH" dirty="0"/>
          </a:p>
          <a:p>
            <a:pPr marL="971550" lvl="1" indent="-514350">
              <a:buFont typeface="+mj-lt"/>
              <a:buAutoNum type="arabicPeriod"/>
            </a:pPr>
            <a:r>
              <a:rPr lang="en-PH" sz="2000" dirty="0">
                <a:solidFill>
                  <a:srgbClr val="00B050"/>
                </a:solidFill>
              </a:rPr>
              <a:t>Hide #</a:t>
            </a:r>
            <a:r>
              <a:rPr lang="en-PH" sz="2000" dirty="0" err="1">
                <a:solidFill>
                  <a:srgbClr val="00B050"/>
                </a:solidFill>
              </a:rPr>
              <a:t>directionsDiv</a:t>
            </a:r>
            <a:endParaRPr lang="en-PH" sz="2000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sz="2000" dirty="0">
                <a:solidFill>
                  <a:srgbClr val="00B050"/>
                </a:solidFill>
              </a:rPr>
              <a:t>Timer start (#</a:t>
            </a:r>
            <a:r>
              <a:rPr lang="en-PH" sz="2000" dirty="0" err="1">
                <a:solidFill>
                  <a:srgbClr val="00B050"/>
                </a:solidFill>
              </a:rPr>
              <a:t>timerDiv</a:t>
            </a:r>
            <a:r>
              <a:rPr lang="en-PH" sz="2000" dirty="0">
                <a:solidFill>
                  <a:srgbClr val="00B05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sz="2000" dirty="0">
                <a:solidFill>
                  <a:srgbClr val="00B050"/>
                </a:solidFill>
              </a:rPr>
              <a:t>Call function </a:t>
            </a:r>
            <a:r>
              <a:rPr lang="en-PH" sz="2000" b="1" dirty="0" err="1">
                <a:solidFill>
                  <a:srgbClr val="FF0000"/>
                </a:solidFill>
              </a:rPr>
              <a:t>newCustomer</a:t>
            </a:r>
            <a:r>
              <a:rPr lang="en-PH" sz="2000" b="1" dirty="0">
                <a:solidFill>
                  <a:srgbClr val="FF0000"/>
                </a:solidFill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sz="1600" dirty="0">
                <a:solidFill>
                  <a:srgbClr val="00B050"/>
                </a:solidFill>
              </a:rPr>
              <a:t>Generate and display random customer image (#</a:t>
            </a:r>
            <a:r>
              <a:rPr lang="en-PH" sz="1600" dirty="0" err="1">
                <a:solidFill>
                  <a:srgbClr val="00B050"/>
                </a:solidFill>
              </a:rPr>
              <a:t>customerImgDiv</a:t>
            </a:r>
            <a:r>
              <a:rPr lang="en-PH" sz="1600" dirty="0">
                <a:solidFill>
                  <a:srgbClr val="00B050"/>
                </a:solidFill>
              </a:rPr>
              <a:t>)</a:t>
            </a:r>
            <a:endParaRPr lang="en-P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sz="2000" dirty="0">
                <a:solidFill>
                  <a:srgbClr val="00B050"/>
                </a:solidFill>
              </a:rPr>
              <a:t>Call function:</a:t>
            </a:r>
            <a:r>
              <a:rPr lang="en-PH" sz="2000" dirty="0"/>
              <a:t> </a:t>
            </a:r>
            <a:r>
              <a:rPr lang="en-PH" sz="2000" b="1" dirty="0" err="1">
                <a:solidFill>
                  <a:srgbClr val="FF0000"/>
                </a:solidFill>
              </a:rPr>
              <a:t>newOrderWithRecipe</a:t>
            </a:r>
            <a:r>
              <a:rPr lang="en-PH" sz="2000" b="1" dirty="0">
                <a:solidFill>
                  <a:srgbClr val="FF0000"/>
                </a:solidFill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sz="1600" dirty="0">
                <a:solidFill>
                  <a:srgbClr val="00B050"/>
                </a:solidFill>
              </a:rPr>
              <a:t>Generate and display random customer order (#</a:t>
            </a:r>
            <a:r>
              <a:rPr lang="en-PH" sz="1600" dirty="0" err="1">
                <a:solidFill>
                  <a:srgbClr val="00B050"/>
                </a:solidFill>
              </a:rPr>
              <a:t>customerOrderDiv</a:t>
            </a:r>
            <a:r>
              <a:rPr lang="en-PH" sz="1600" dirty="0">
                <a:solidFill>
                  <a:srgbClr val="00B050"/>
                </a:solidFill>
              </a:rPr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sz="1600" dirty="0">
                <a:solidFill>
                  <a:srgbClr val="00B050"/>
                </a:solidFill>
              </a:rPr>
              <a:t>Generate recipe (#</a:t>
            </a:r>
            <a:r>
              <a:rPr lang="en-PH" sz="1600" dirty="0" err="1">
                <a:solidFill>
                  <a:srgbClr val="00B050"/>
                </a:solidFill>
              </a:rPr>
              <a:t>recipeDiv</a:t>
            </a:r>
            <a:r>
              <a:rPr lang="en-PH" sz="1600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2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658439-E4A6-4AEE-A929-6477AF2C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4790"/>
          </a:xfrm>
        </p:spPr>
        <p:txBody>
          <a:bodyPr>
            <a:normAutofit/>
          </a:bodyPr>
          <a:lstStyle/>
          <a:p>
            <a:r>
              <a:rPr lang="en-PH" sz="4000" b="1" dirty="0"/>
              <a:t>Pseudo Code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A00D75-10CE-4835-B8F1-A69F12E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232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PH" dirty="0">
                <a:solidFill>
                  <a:srgbClr val="00B050"/>
                </a:solidFill>
              </a:rPr>
              <a:t>Generate clickable ingredients images via </a:t>
            </a:r>
            <a:r>
              <a:rPr lang="en-PH" dirty="0" err="1">
                <a:solidFill>
                  <a:srgbClr val="00B050"/>
                </a:solidFill>
              </a:rPr>
              <a:t>forEach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Divs</a:t>
            </a:r>
            <a:r>
              <a:rPr lang="en-PH" dirty="0">
                <a:solidFill>
                  <a:srgbClr val="00B050"/>
                </a:solidFill>
              </a:rPr>
              <a:t> with 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Event listener: click: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If </a:t>
            </a:r>
            <a:r>
              <a:rPr lang="en-PH" dirty="0" err="1">
                <a:solidFill>
                  <a:srgbClr val="00B050"/>
                </a:solidFill>
              </a:rPr>
              <a:t>ingredientsOnTable.length</a:t>
            </a:r>
            <a:r>
              <a:rPr lang="en-PH" dirty="0">
                <a:solidFill>
                  <a:srgbClr val="00B050"/>
                </a:solidFill>
              </a:rPr>
              <a:t> &lt;= count of ingredients in recipe: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ingredientsOnTable.push</a:t>
            </a:r>
            <a:r>
              <a:rPr lang="en-PH" dirty="0">
                <a:solidFill>
                  <a:srgbClr val="00B050"/>
                </a:solidFill>
              </a:rPr>
              <a:t>(</a:t>
            </a:r>
            <a:r>
              <a:rPr lang="en-PH" dirty="0" err="1">
                <a:solidFill>
                  <a:srgbClr val="00B050"/>
                </a:solidFill>
              </a:rPr>
              <a:t>ingredientName</a:t>
            </a:r>
            <a:r>
              <a:rPr lang="en-PH" dirty="0">
                <a:solidFill>
                  <a:srgbClr val="00B050"/>
                </a:solidFill>
              </a:rPr>
              <a:t>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Image to appear in box[</a:t>
            </a:r>
            <a:r>
              <a:rPr lang="en-PH" dirty="0" err="1">
                <a:solidFill>
                  <a:srgbClr val="00B050"/>
                </a:solidFill>
              </a:rPr>
              <a:t>ingredientsOnTable</a:t>
            </a:r>
            <a:r>
              <a:rPr lang="en-PH" dirty="0">
                <a:solidFill>
                  <a:srgbClr val="00B050"/>
                </a:solidFill>
              </a:rPr>
              <a:t>] at #</a:t>
            </a:r>
            <a:r>
              <a:rPr lang="en-PH" dirty="0" err="1">
                <a:solidFill>
                  <a:srgbClr val="00B050"/>
                </a:solidFill>
              </a:rPr>
              <a:t>prepTableDiv</a:t>
            </a:r>
            <a:endParaRPr lang="en-PH" dirty="0">
              <a:solidFill>
                <a:srgbClr val="00B050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Else: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Display error msg in #</a:t>
            </a:r>
            <a:r>
              <a:rPr lang="en-PH" dirty="0" err="1">
                <a:solidFill>
                  <a:srgbClr val="00B050"/>
                </a:solidFill>
              </a:rPr>
              <a:t>pizzaOrderRecipeDiv</a:t>
            </a:r>
            <a:endParaRPr lang="en-PH" dirty="0">
              <a:solidFill>
                <a:srgbClr val="00B050"/>
              </a:solidFill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If clicked image is on the recipe: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correctIngredients</a:t>
            </a:r>
            <a:r>
              <a:rPr lang="en-PH" dirty="0">
                <a:solidFill>
                  <a:srgbClr val="00B050"/>
                </a:solidFill>
              </a:rPr>
              <a:t> +=  1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Else : </a:t>
            </a:r>
            <a:r>
              <a:rPr lang="en-PH" dirty="0" err="1">
                <a:solidFill>
                  <a:srgbClr val="00B050"/>
                </a:solidFill>
              </a:rPr>
              <a:t>wrongIngredents</a:t>
            </a:r>
            <a:r>
              <a:rPr lang="en-PH" dirty="0">
                <a:solidFill>
                  <a:srgbClr val="00B050"/>
                </a:solidFill>
              </a:rPr>
              <a:t> +=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If </a:t>
            </a:r>
            <a:r>
              <a:rPr lang="en-PH" dirty="0" err="1">
                <a:solidFill>
                  <a:srgbClr val="00B050"/>
                </a:solidFill>
              </a:rPr>
              <a:t>correctIngredients</a:t>
            </a:r>
            <a:r>
              <a:rPr lang="en-PH" dirty="0">
                <a:solidFill>
                  <a:srgbClr val="00B050"/>
                </a:solidFill>
              </a:rPr>
              <a:t> == count of ingredients in recipe &amp;&amp; wrong ingredients == 0: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Enable Bake button</a:t>
            </a:r>
          </a:p>
          <a:p>
            <a:pPr marL="1371600" lvl="3" indent="0">
              <a:buNone/>
            </a:pPr>
            <a:endParaRPr lang="en-PH" dirty="0"/>
          </a:p>
          <a:p>
            <a:pPr marL="514350" indent="-514350">
              <a:buFont typeface="+mj-lt"/>
              <a:buAutoNum type="arabicPeriod" startAt="8"/>
            </a:pPr>
            <a:endParaRPr lang="en-PH" dirty="0"/>
          </a:p>
          <a:p>
            <a:pPr marL="1428750" lvl="2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6902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658439-E4A6-4AEE-A929-6477AF2C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4790"/>
          </a:xfrm>
        </p:spPr>
        <p:txBody>
          <a:bodyPr>
            <a:normAutofit/>
          </a:bodyPr>
          <a:lstStyle/>
          <a:p>
            <a:r>
              <a:rPr lang="en-PH" sz="4000" b="1" dirty="0"/>
              <a:t>Pseudo Code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A00D75-10CE-4835-B8F1-A69F12E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232"/>
            <a:ext cx="78867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PH" dirty="0">
                <a:solidFill>
                  <a:srgbClr val="00B050"/>
                </a:solidFill>
              </a:rPr>
              <a:t>User on click #</a:t>
            </a:r>
            <a:r>
              <a:rPr lang="en-PH" dirty="0" err="1">
                <a:solidFill>
                  <a:srgbClr val="00B050"/>
                </a:solidFill>
              </a:rPr>
              <a:t>clearBtn</a:t>
            </a:r>
            <a:endParaRPr lang="en-PH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Function </a:t>
            </a:r>
            <a:r>
              <a:rPr lang="en-PH" b="1" dirty="0" err="1">
                <a:solidFill>
                  <a:srgbClr val="FF0000"/>
                </a:solidFill>
              </a:rPr>
              <a:t>clearPrepTable</a:t>
            </a:r>
            <a:r>
              <a:rPr lang="en-PH" b="1" dirty="0">
                <a:solidFill>
                  <a:srgbClr val="FF0000"/>
                </a:solidFill>
              </a:rPr>
              <a:t>()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Remove elements in </a:t>
            </a:r>
            <a:r>
              <a:rPr lang="en-PH" dirty="0" err="1">
                <a:solidFill>
                  <a:srgbClr val="00B050"/>
                </a:solidFill>
              </a:rPr>
              <a:t>prepTableDiv</a:t>
            </a:r>
            <a:endParaRPr lang="en-PH" dirty="0">
              <a:solidFill>
                <a:srgbClr val="00B05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Remove error msg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ingredientsOnTable</a:t>
            </a:r>
            <a:r>
              <a:rPr lang="en-PH" dirty="0">
                <a:solidFill>
                  <a:srgbClr val="00B050"/>
                </a:solidFill>
              </a:rPr>
              <a:t> = []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correctIngredients</a:t>
            </a:r>
            <a:r>
              <a:rPr lang="en-PH" dirty="0">
                <a:solidFill>
                  <a:srgbClr val="00B050"/>
                </a:solidFill>
              </a:rPr>
              <a:t> = 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wrongIngredients</a:t>
            </a:r>
            <a:r>
              <a:rPr lang="en-PH" dirty="0">
                <a:solidFill>
                  <a:srgbClr val="00B050"/>
                </a:solidFill>
              </a:rPr>
              <a:t> = false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Enable all ingredients button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PH" dirty="0">
                <a:solidFill>
                  <a:srgbClr val="00B050"/>
                </a:solidFill>
              </a:rPr>
              <a:t>User on click #</a:t>
            </a:r>
            <a:r>
              <a:rPr lang="en-PH" dirty="0" err="1">
                <a:solidFill>
                  <a:srgbClr val="00B050"/>
                </a:solidFill>
              </a:rPr>
              <a:t>bakeBtn</a:t>
            </a:r>
            <a:endParaRPr lang="en-PH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Display #</a:t>
            </a:r>
            <a:r>
              <a:rPr lang="en-PH" dirty="0" err="1">
                <a:solidFill>
                  <a:srgbClr val="00B050"/>
                </a:solidFill>
              </a:rPr>
              <a:t>servePizzaBtn</a:t>
            </a:r>
            <a:endParaRPr lang="en-PH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Display image of the pizza based on </a:t>
            </a:r>
            <a:r>
              <a:rPr lang="en-PH" dirty="0" err="1">
                <a:solidFill>
                  <a:srgbClr val="00B050"/>
                </a:solidFill>
              </a:rPr>
              <a:t>pizzaOrder</a:t>
            </a:r>
            <a:endParaRPr lang="en-PH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b="1" dirty="0" err="1">
                <a:solidFill>
                  <a:srgbClr val="FF0000"/>
                </a:solidFill>
              </a:rPr>
              <a:t>clearPrepTable</a:t>
            </a:r>
            <a:r>
              <a:rPr lang="en-PH" b="1" dirty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pPr marL="1371600" lvl="3" indent="0">
              <a:buNone/>
            </a:pPr>
            <a:endParaRPr lang="en-PH" dirty="0"/>
          </a:p>
          <a:p>
            <a:pPr marL="514350" indent="-514350">
              <a:buFont typeface="+mj-lt"/>
              <a:buAutoNum type="arabicPeriod" startAt="9"/>
            </a:pPr>
            <a:endParaRPr lang="en-PH" dirty="0"/>
          </a:p>
          <a:p>
            <a:pPr marL="1428750" lvl="2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49856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658439-E4A6-4AEE-A929-6477AF2C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4790"/>
          </a:xfrm>
        </p:spPr>
        <p:txBody>
          <a:bodyPr>
            <a:normAutofit/>
          </a:bodyPr>
          <a:lstStyle/>
          <a:p>
            <a:r>
              <a:rPr lang="en-PH" sz="4000" b="1" dirty="0"/>
              <a:t>Pseudo Code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A00D75-10CE-4835-B8F1-A69F12E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232"/>
            <a:ext cx="7886700" cy="441815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PH" dirty="0"/>
              <a:t>User on click #</a:t>
            </a:r>
            <a:r>
              <a:rPr lang="en-PH" dirty="0" err="1"/>
              <a:t>serveBtn</a:t>
            </a:r>
            <a:endParaRPr lang="en-PH" dirty="0"/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Remove image in #</a:t>
            </a:r>
            <a:r>
              <a:rPr lang="en-PH" dirty="0" err="1">
                <a:solidFill>
                  <a:srgbClr val="00B050"/>
                </a:solidFill>
              </a:rPr>
              <a:t>bakedPizzaImgDiv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Add price of pizza in sales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Add 1 in </a:t>
            </a:r>
            <a:r>
              <a:rPr lang="en-PH" dirty="0" err="1">
                <a:solidFill>
                  <a:srgbClr val="00B050"/>
                </a:solidFill>
              </a:rPr>
              <a:t>customersServed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Hide #</a:t>
            </a:r>
            <a:r>
              <a:rPr lang="en-PH" dirty="0" err="1">
                <a:solidFill>
                  <a:srgbClr val="00B050"/>
                </a:solidFill>
              </a:rPr>
              <a:t>serveBtn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recipeBookReset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Remove all </a:t>
            </a:r>
            <a:r>
              <a:rPr lang="en-PH" dirty="0" err="1">
                <a:solidFill>
                  <a:srgbClr val="00B050"/>
                </a:solidFill>
              </a:rPr>
              <a:t>divs</a:t>
            </a:r>
            <a:r>
              <a:rPr lang="en-PH" dirty="0">
                <a:solidFill>
                  <a:srgbClr val="00B050"/>
                </a:solidFill>
              </a:rPr>
              <a:t>/images in recipe 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newCustomer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newOrderWithRecipe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clearPrepTable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PH" dirty="0">
                <a:solidFill>
                  <a:srgbClr val="00B050"/>
                </a:solidFill>
              </a:rPr>
              <a:t>If timer reached limit: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PH" dirty="0">
                <a:solidFill>
                  <a:srgbClr val="00B050"/>
                </a:solidFill>
              </a:rPr>
              <a:t>Display sales in #</a:t>
            </a:r>
            <a:r>
              <a:rPr lang="en-PH" dirty="0" err="1">
                <a:solidFill>
                  <a:srgbClr val="00B050"/>
                </a:solidFill>
              </a:rPr>
              <a:t>totalSalesDiv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 startAt="7"/>
            </a:pPr>
            <a:r>
              <a:rPr lang="en-PH" dirty="0">
                <a:solidFill>
                  <a:srgbClr val="00B050"/>
                </a:solidFill>
              </a:rPr>
              <a:t>Display </a:t>
            </a:r>
            <a:r>
              <a:rPr lang="en-PH" dirty="0" err="1">
                <a:solidFill>
                  <a:srgbClr val="00B050"/>
                </a:solidFill>
              </a:rPr>
              <a:t>customersServed</a:t>
            </a:r>
            <a:r>
              <a:rPr lang="en-PH" dirty="0">
                <a:solidFill>
                  <a:srgbClr val="00B050"/>
                </a:solidFill>
              </a:rPr>
              <a:t> in #</a:t>
            </a:r>
            <a:r>
              <a:rPr lang="en-PH" dirty="0" err="1">
                <a:solidFill>
                  <a:srgbClr val="00B050"/>
                </a:solidFill>
              </a:rPr>
              <a:t>totalCustomersServedDiv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 startAt="7"/>
            </a:pPr>
            <a:r>
              <a:rPr lang="en-PH" dirty="0">
                <a:solidFill>
                  <a:srgbClr val="00B050"/>
                </a:solidFill>
              </a:rPr>
              <a:t>Display </a:t>
            </a:r>
            <a:r>
              <a:rPr lang="en-PH" dirty="0" err="1">
                <a:solidFill>
                  <a:srgbClr val="00B050"/>
                </a:solidFill>
              </a:rPr>
              <a:t>gameOverDiv</a:t>
            </a:r>
            <a:endParaRPr lang="en-PH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pPr marL="1371600" lvl="3" indent="0">
              <a:buNone/>
            </a:pPr>
            <a:endParaRPr lang="en-PH" dirty="0"/>
          </a:p>
          <a:p>
            <a:pPr marL="514350" indent="-514350">
              <a:buFont typeface="+mj-lt"/>
              <a:buAutoNum type="arabicPeriod" startAt="11"/>
            </a:pPr>
            <a:endParaRPr lang="en-PH" dirty="0"/>
          </a:p>
          <a:p>
            <a:pPr marL="1428750" lvl="2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66877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658439-E4A6-4AEE-A929-6477AF2C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4790"/>
          </a:xfrm>
        </p:spPr>
        <p:txBody>
          <a:bodyPr>
            <a:normAutofit/>
          </a:bodyPr>
          <a:lstStyle/>
          <a:p>
            <a:r>
              <a:rPr lang="en-PH" sz="4000" b="1" dirty="0"/>
              <a:t>Pseudo Code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A00D75-10CE-4835-B8F1-A69F12E4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232"/>
            <a:ext cx="7886700" cy="44181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PH" dirty="0">
                <a:solidFill>
                  <a:srgbClr val="00B050"/>
                </a:solidFill>
              </a:rPr>
              <a:t>User on click: #</a:t>
            </a:r>
            <a:r>
              <a:rPr lang="en-PH" dirty="0" err="1">
                <a:solidFill>
                  <a:srgbClr val="00B050"/>
                </a:solidFill>
              </a:rPr>
              <a:t>playAgainBtn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Hide #</a:t>
            </a:r>
            <a:r>
              <a:rPr lang="en-PH" dirty="0" err="1">
                <a:solidFill>
                  <a:srgbClr val="00B050"/>
                </a:solidFill>
              </a:rPr>
              <a:t>gameOverDiv</a:t>
            </a:r>
            <a:endParaRPr lang="en-PH" dirty="0">
              <a:solidFill>
                <a:srgbClr val="00B05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Sales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 err="1">
                <a:solidFill>
                  <a:srgbClr val="00B050"/>
                </a:solidFill>
              </a:rPr>
              <a:t>customersServed</a:t>
            </a:r>
            <a:r>
              <a:rPr lang="en-PH" dirty="0">
                <a:solidFill>
                  <a:srgbClr val="00B050"/>
                </a:solidFill>
              </a:rPr>
              <a:t>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Timer restarts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recipeBookReset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newCustomer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newOrderWithRecipe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dirty="0">
                <a:solidFill>
                  <a:srgbClr val="00B050"/>
                </a:solidFill>
              </a:rPr>
              <a:t>Call function </a:t>
            </a:r>
            <a:r>
              <a:rPr lang="en-PH" dirty="0" err="1">
                <a:solidFill>
                  <a:srgbClr val="00B050"/>
                </a:solidFill>
              </a:rPr>
              <a:t>clearPrepTable</a:t>
            </a:r>
            <a:r>
              <a:rPr lang="en-PH" dirty="0">
                <a:solidFill>
                  <a:srgbClr val="00B05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pPr marL="1371600" lvl="3" indent="0">
              <a:buNone/>
            </a:pPr>
            <a:endParaRPr lang="en-PH" dirty="0"/>
          </a:p>
          <a:p>
            <a:pPr marL="514350" indent="-514350">
              <a:buFont typeface="+mj-lt"/>
              <a:buAutoNum type="arabicPeriod" startAt="13"/>
            </a:pPr>
            <a:endParaRPr lang="en-PH" dirty="0"/>
          </a:p>
          <a:p>
            <a:pPr marL="1428750" lvl="2" indent="-514350">
              <a:buFont typeface="+mj-lt"/>
              <a:buAutoNum type="arabicPeriod"/>
            </a:pPr>
            <a:endParaRPr lang="en-PH" dirty="0"/>
          </a:p>
          <a:p>
            <a:pPr marL="971550" lvl="1" indent="-514350">
              <a:buFont typeface="+mj-lt"/>
              <a:buAutoNum type="arabicPeriod"/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6607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9A11F7-3D5B-40E7-B1D5-15D1E466EFD0}"/>
              </a:ext>
            </a:extLst>
          </p:cNvPr>
          <p:cNvSpPr/>
          <p:nvPr/>
        </p:nvSpPr>
        <p:spPr>
          <a:xfrm>
            <a:off x="233064" y="3469920"/>
            <a:ext cx="4814956" cy="900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28D00-78A3-4409-836A-C10BB1CC8ECD}"/>
              </a:ext>
            </a:extLst>
          </p:cNvPr>
          <p:cNvSpPr/>
          <p:nvPr/>
        </p:nvSpPr>
        <p:spPr>
          <a:xfrm>
            <a:off x="233064" y="4490916"/>
            <a:ext cx="4814956" cy="182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ingredientsDiv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44C28-3B42-486B-8D82-4C0CC8ED3DE1}"/>
              </a:ext>
            </a:extLst>
          </p:cNvPr>
          <p:cNvSpPr/>
          <p:nvPr/>
        </p:nvSpPr>
        <p:spPr>
          <a:xfrm>
            <a:off x="2614438" y="394853"/>
            <a:ext cx="2433582" cy="2286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customerImgDiv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066B2-4B72-494A-8F69-2BD89CDE3ADC}"/>
              </a:ext>
            </a:extLst>
          </p:cNvPr>
          <p:cNvSpPr/>
          <p:nvPr/>
        </p:nvSpPr>
        <p:spPr>
          <a:xfrm>
            <a:off x="2614438" y="2802317"/>
            <a:ext cx="2433582" cy="54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customerOrderDiv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1783C-C0C2-461E-9804-40153FBE4317}"/>
              </a:ext>
            </a:extLst>
          </p:cNvPr>
          <p:cNvSpPr/>
          <p:nvPr/>
        </p:nvSpPr>
        <p:spPr>
          <a:xfrm>
            <a:off x="5183690" y="394853"/>
            <a:ext cx="3784697" cy="3927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tx1"/>
                </a:solidFill>
              </a:rPr>
              <a:t>bakedPizzaImgDiv</a:t>
            </a:r>
            <a:endParaRPr lang="en-PH" sz="13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7C4D72-D08C-4D23-AE41-4E123DA0801D}"/>
              </a:ext>
            </a:extLst>
          </p:cNvPr>
          <p:cNvSpPr/>
          <p:nvPr/>
        </p:nvSpPr>
        <p:spPr>
          <a:xfrm>
            <a:off x="5183690" y="4490916"/>
            <a:ext cx="3784697" cy="1338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prepTableDiv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2E630E-CA97-4BBE-AA7C-7912ABC93F29}"/>
              </a:ext>
            </a:extLst>
          </p:cNvPr>
          <p:cNvSpPr/>
          <p:nvPr/>
        </p:nvSpPr>
        <p:spPr>
          <a:xfrm>
            <a:off x="7372604" y="5954764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bakeBtn</a:t>
            </a:r>
            <a:endParaRPr lang="en-PH" sz="1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CD25F-5542-408B-8176-2A667BAA4FC8}"/>
              </a:ext>
            </a:extLst>
          </p:cNvPr>
          <p:cNvSpPr/>
          <p:nvPr/>
        </p:nvSpPr>
        <p:spPr>
          <a:xfrm>
            <a:off x="6333191" y="3012946"/>
            <a:ext cx="1485693" cy="6890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servePizzaBtn</a:t>
            </a:r>
            <a:endParaRPr lang="en-PH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29F7F-F889-45DB-9408-D9536BEF5625}"/>
              </a:ext>
            </a:extLst>
          </p:cNvPr>
          <p:cNvSpPr/>
          <p:nvPr/>
        </p:nvSpPr>
        <p:spPr>
          <a:xfrm>
            <a:off x="5545301" y="5972242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clearBtn</a:t>
            </a:r>
            <a:endParaRPr lang="en-PH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0ECFCA-8CAC-4F5F-A4F6-27999A087EC1}"/>
              </a:ext>
            </a:extLst>
          </p:cNvPr>
          <p:cNvSpPr/>
          <p:nvPr/>
        </p:nvSpPr>
        <p:spPr>
          <a:xfrm>
            <a:off x="233065" y="390720"/>
            <a:ext cx="2245704" cy="1145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gameNameDiv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996BF3-05B8-4B46-927E-8ECCE90BC03E}"/>
              </a:ext>
            </a:extLst>
          </p:cNvPr>
          <p:cNvSpPr/>
          <p:nvPr/>
        </p:nvSpPr>
        <p:spPr>
          <a:xfrm>
            <a:off x="233064" y="1675865"/>
            <a:ext cx="2245704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timerDiv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3598E-632C-4B2B-B8A7-372A8220881A}"/>
              </a:ext>
            </a:extLst>
          </p:cNvPr>
          <p:cNvSpPr/>
          <p:nvPr/>
        </p:nvSpPr>
        <p:spPr>
          <a:xfrm>
            <a:off x="233064" y="2553652"/>
            <a:ext cx="1266936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salesDiv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28BCCF-6A58-46D2-B2F4-9812A2BDAD24}"/>
              </a:ext>
            </a:extLst>
          </p:cNvPr>
          <p:cNvSpPr/>
          <p:nvPr/>
        </p:nvSpPr>
        <p:spPr>
          <a:xfrm>
            <a:off x="1601421" y="2572892"/>
            <a:ext cx="877347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accent1"/>
                </a:solidFill>
              </a:rPr>
              <a:t>customers</a:t>
            </a:r>
          </a:p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servedDiv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CC724A-171A-4CF6-B3DB-2D9723437FBB}"/>
              </a:ext>
            </a:extLst>
          </p:cNvPr>
          <p:cNvSpPr/>
          <p:nvPr/>
        </p:nvSpPr>
        <p:spPr>
          <a:xfrm>
            <a:off x="175613" y="271516"/>
            <a:ext cx="2370695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E99271-FA1C-40B6-8C22-76C198DAEDC3}"/>
              </a:ext>
            </a:extLst>
          </p:cNvPr>
          <p:cNvSpPr/>
          <p:nvPr/>
        </p:nvSpPr>
        <p:spPr>
          <a:xfrm>
            <a:off x="2546308" y="271516"/>
            <a:ext cx="2569252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491A54-2AB9-430D-8FAF-FCA249EC157A}"/>
              </a:ext>
            </a:extLst>
          </p:cNvPr>
          <p:cNvSpPr/>
          <p:nvPr/>
        </p:nvSpPr>
        <p:spPr>
          <a:xfrm>
            <a:off x="178568" y="3388079"/>
            <a:ext cx="4936992" cy="103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F72E6D-4FE3-41D1-8B95-73701BCAFE58}"/>
              </a:ext>
            </a:extLst>
          </p:cNvPr>
          <p:cNvSpPr/>
          <p:nvPr/>
        </p:nvSpPr>
        <p:spPr>
          <a:xfrm>
            <a:off x="175613" y="4422604"/>
            <a:ext cx="8901711" cy="2082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63A8A-1323-48B7-8309-76236C3F2282}"/>
              </a:ext>
            </a:extLst>
          </p:cNvPr>
          <p:cNvSpPr/>
          <p:nvPr/>
        </p:nvSpPr>
        <p:spPr>
          <a:xfrm>
            <a:off x="5115561" y="271516"/>
            <a:ext cx="3961764" cy="4151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D8BE78-791B-4CB5-A273-F729385FA804}"/>
              </a:ext>
            </a:extLst>
          </p:cNvPr>
          <p:cNvSpPr/>
          <p:nvPr/>
        </p:nvSpPr>
        <p:spPr>
          <a:xfrm>
            <a:off x="5115560" y="4461556"/>
            <a:ext cx="3917071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B1DCA-BEA3-4D52-AFFD-6612BCEEEC51}"/>
              </a:ext>
            </a:extLst>
          </p:cNvPr>
          <p:cNvSpPr txBox="1"/>
          <p:nvPr/>
        </p:nvSpPr>
        <p:spPr>
          <a:xfrm>
            <a:off x="885316" y="277055"/>
            <a:ext cx="94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statsDiv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280F26-91A6-434A-8A83-28CA13A46ED1}"/>
              </a:ext>
            </a:extLst>
          </p:cNvPr>
          <p:cNvSpPr txBox="1"/>
          <p:nvPr/>
        </p:nvSpPr>
        <p:spPr>
          <a:xfrm>
            <a:off x="3345349" y="358508"/>
            <a:ext cx="15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customerDiv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D6B1B-4BDE-41EE-8B67-91F57A7F169F}"/>
              </a:ext>
            </a:extLst>
          </p:cNvPr>
          <p:cNvSpPr txBox="1"/>
          <p:nvPr/>
        </p:nvSpPr>
        <p:spPr>
          <a:xfrm>
            <a:off x="6431013" y="406328"/>
            <a:ext cx="15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bakedPizzaDiv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74EBF4-90DE-4D8D-8B37-981C329B8044}"/>
              </a:ext>
            </a:extLst>
          </p:cNvPr>
          <p:cNvSpPr txBox="1"/>
          <p:nvPr/>
        </p:nvSpPr>
        <p:spPr>
          <a:xfrm>
            <a:off x="183339" y="3375712"/>
            <a:ext cx="154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err="1">
                <a:solidFill>
                  <a:srgbClr val="FF0000"/>
                </a:solidFill>
              </a:rPr>
              <a:t>recipeBookDiv</a:t>
            </a:r>
            <a:endParaRPr lang="en-PH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CAEFAD-C9F7-4627-99E2-BBFB904E4068}"/>
              </a:ext>
            </a:extLst>
          </p:cNvPr>
          <p:cNvSpPr txBox="1"/>
          <p:nvPr/>
        </p:nvSpPr>
        <p:spPr>
          <a:xfrm>
            <a:off x="229493" y="4504445"/>
            <a:ext cx="15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chefTableDiv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138EA-DD4C-4A04-A6FE-DF1203EAEE93}"/>
              </a:ext>
            </a:extLst>
          </p:cNvPr>
          <p:cNvSpPr txBox="1"/>
          <p:nvPr/>
        </p:nvSpPr>
        <p:spPr>
          <a:xfrm>
            <a:off x="5330905" y="4551823"/>
            <a:ext cx="20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chemeClr val="accent6"/>
                </a:solidFill>
              </a:rPr>
              <a:t>prepTableMainDiv</a:t>
            </a:r>
            <a:endParaRPr lang="en-PH" dirty="0">
              <a:solidFill>
                <a:schemeClr val="accent6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FA047B-E507-4671-891F-06D9480CB682}"/>
              </a:ext>
            </a:extLst>
          </p:cNvPr>
          <p:cNvSpPr/>
          <p:nvPr/>
        </p:nvSpPr>
        <p:spPr>
          <a:xfrm>
            <a:off x="5198931" y="5869430"/>
            <a:ext cx="3784697" cy="5757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27563B-B3BC-4C84-8115-07B87B60DAC7}"/>
              </a:ext>
            </a:extLst>
          </p:cNvPr>
          <p:cNvSpPr txBox="1"/>
          <p:nvPr/>
        </p:nvSpPr>
        <p:spPr>
          <a:xfrm>
            <a:off x="6431013" y="5764859"/>
            <a:ext cx="204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err="1">
                <a:solidFill>
                  <a:schemeClr val="accent1"/>
                </a:solidFill>
              </a:rPr>
              <a:t>prepTableBtnsDiv</a:t>
            </a:r>
            <a:endParaRPr lang="en-PH" sz="1200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17566E-8200-4613-B93F-1FA6BC571AC3}"/>
              </a:ext>
            </a:extLst>
          </p:cNvPr>
          <p:cNvSpPr/>
          <p:nvPr/>
        </p:nvSpPr>
        <p:spPr>
          <a:xfrm>
            <a:off x="1539100" y="3661667"/>
            <a:ext cx="3368992" cy="53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recipeDiv</a:t>
            </a:r>
            <a:endParaRPr lang="en-PH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A250-85E8-4AD5-9581-64ABF2E80A32}"/>
              </a:ext>
            </a:extLst>
          </p:cNvPr>
          <p:cNvSpPr txBox="1"/>
          <p:nvPr/>
        </p:nvSpPr>
        <p:spPr>
          <a:xfrm>
            <a:off x="162818" y="-57150"/>
            <a:ext cx="19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/>
              <a:t>gameDiv</a:t>
            </a:r>
            <a:endParaRPr lang="en-PH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F62E79-3907-4963-807B-D79739E3EEB2}"/>
              </a:ext>
            </a:extLst>
          </p:cNvPr>
          <p:cNvSpPr/>
          <p:nvPr/>
        </p:nvSpPr>
        <p:spPr>
          <a:xfrm>
            <a:off x="111438" y="232564"/>
            <a:ext cx="5072250" cy="31961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54297-8E82-4E03-8E9A-2B325E9F9B07}"/>
              </a:ext>
            </a:extLst>
          </p:cNvPr>
          <p:cNvSpPr txBox="1"/>
          <p:nvPr/>
        </p:nvSpPr>
        <p:spPr>
          <a:xfrm>
            <a:off x="2684261" y="-57440"/>
            <a:ext cx="194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solidFill>
                  <a:schemeClr val="accent4"/>
                </a:solidFill>
              </a:rPr>
              <a:t>infoDiv</a:t>
            </a:r>
            <a:endParaRPr lang="en-PH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0C20-C0D8-4078-90E3-46F76BB5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Directions </a:t>
            </a:r>
            <a:r>
              <a:rPr lang="en-PH" dirty="0" err="1"/>
              <a:t>Div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DD98-550F-413A-B6CB-C22849FA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Page1: Welcome</a:t>
            </a:r>
          </a:p>
          <a:p>
            <a:r>
              <a:rPr lang="en-PH" dirty="0"/>
              <a:t>Page2: about customers and orders</a:t>
            </a:r>
          </a:p>
          <a:p>
            <a:r>
              <a:rPr lang="en-PH" dirty="0"/>
              <a:t>Page3: chef’s recipe and ingredients</a:t>
            </a:r>
          </a:p>
          <a:p>
            <a:r>
              <a:rPr lang="en-PH" dirty="0"/>
              <a:t>Page4: clearing the table and bake</a:t>
            </a:r>
          </a:p>
          <a:p>
            <a:r>
              <a:rPr lang="en-PH" dirty="0"/>
              <a:t>Page5: serving the pizza</a:t>
            </a:r>
          </a:p>
          <a:p>
            <a:r>
              <a:rPr lang="en-PH" dirty="0"/>
              <a:t>Page 6: timer, play button</a:t>
            </a:r>
          </a:p>
        </p:txBody>
      </p:sp>
    </p:spTree>
    <p:extLst>
      <p:ext uri="{BB962C8B-B14F-4D97-AF65-F5344CB8AC3E}">
        <p14:creationId xmlns:p14="http://schemas.microsoft.com/office/powerpoint/2010/main" val="351261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49A-00E3-493A-B105-37C2513E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64575-F4F2-49D8-B797-3D4001B97A84}"/>
              </a:ext>
            </a:extLst>
          </p:cNvPr>
          <p:cNvSpPr/>
          <p:nvPr/>
        </p:nvSpPr>
        <p:spPr>
          <a:xfrm>
            <a:off x="1009860" y="1567543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53BAB-3C9F-4694-ACD0-9573D86102AD}"/>
              </a:ext>
            </a:extLst>
          </p:cNvPr>
          <p:cNvSpPr/>
          <p:nvPr/>
        </p:nvSpPr>
        <p:spPr>
          <a:xfrm>
            <a:off x="3202075" y="1567543"/>
            <a:ext cx="4932066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Maria’s Pizzeria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75B-5D2E-4DE0-971E-187076C45851}"/>
              </a:ext>
            </a:extLst>
          </p:cNvPr>
          <p:cNvSpPr/>
          <p:nvPr/>
        </p:nvSpPr>
        <p:spPr>
          <a:xfrm>
            <a:off x="1009859" y="3679370"/>
            <a:ext cx="7124281" cy="248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Hello! I’m Maria and welcome to my pizzeria!</a:t>
            </a:r>
          </a:p>
          <a:p>
            <a:pPr algn="ctr"/>
            <a:r>
              <a:rPr lang="en-PH" dirty="0"/>
              <a:t>I really need some help today. My chef is out but we need to serve the hungry customers coming 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91D24-EAA2-4375-87EE-6DB90CF2316E}"/>
              </a:ext>
            </a:extLst>
          </p:cNvPr>
          <p:cNvSpPr/>
          <p:nvPr/>
        </p:nvSpPr>
        <p:spPr>
          <a:xfrm>
            <a:off x="3489705" y="5434428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Okay, I’m in!</a:t>
            </a:r>
          </a:p>
        </p:txBody>
      </p:sp>
    </p:spTree>
    <p:extLst>
      <p:ext uri="{BB962C8B-B14F-4D97-AF65-F5344CB8AC3E}">
        <p14:creationId xmlns:p14="http://schemas.microsoft.com/office/powerpoint/2010/main" val="41400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4185-8C51-4339-8B0A-D9F92724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EB486-FF2D-4742-BC2C-C34644BEBA68}"/>
              </a:ext>
            </a:extLst>
          </p:cNvPr>
          <p:cNvSpPr/>
          <p:nvPr/>
        </p:nvSpPr>
        <p:spPr>
          <a:xfrm>
            <a:off x="753627" y="1690689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CD798-CECF-4529-8608-D7C143A99D54}"/>
              </a:ext>
            </a:extLst>
          </p:cNvPr>
          <p:cNvSpPr/>
          <p:nvPr/>
        </p:nvSpPr>
        <p:spPr>
          <a:xfrm>
            <a:off x="3014506" y="1690688"/>
            <a:ext cx="5375867" cy="193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Customers’ order are shown here.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067A1-5B85-429C-9F3C-0378D6B25DAC}"/>
              </a:ext>
            </a:extLst>
          </p:cNvPr>
          <p:cNvSpPr/>
          <p:nvPr/>
        </p:nvSpPr>
        <p:spPr>
          <a:xfrm>
            <a:off x="4710581" y="2904811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Got this.</a:t>
            </a:r>
          </a:p>
        </p:txBody>
      </p:sp>
    </p:spTree>
    <p:extLst>
      <p:ext uri="{BB962C8B-B14F-4D97-AF65-F5344CB8AC3E}">
        <p14:creationId xmlns:p14="http://schemas.microsoft.com/office/powerpoint/2010/main" val="24359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4185-8C51-4339-8B0A-D9F92724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EB486-FF2D-4742-BC2C-C34644BEBA68}"/>
              </a:ext>
            </a:extLst>
          </p:cNvPr>
          <p:cNvSpPr/>
          <p:nvPr/>
        </p:nvSpPr>
        <p:spPr>
          <a:xfrm>
            <a:off x="753627" y="1690689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CD798-CECF-4529-8608-D7C143A99D54}"/>
              </a:ext>
            </a:extLst>
          </p:cNvPr>
          <p:cNvSpPr/>
          <p:nvPr/>
        </p:nvSpPr>
        <p:spPr>
          <a:xfrm>
            <a:off x="3014506" y="1690688"/>
            <a:ext cx="5375867" cy="193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The ingredients needed to make the pizza order is specified in the chef’s recipe book.</a:t>
            </a:r>
          </a:p>
          <a:p>
            <a:pPr algn="ctr"/>
            <a:endParaRPr lang="en-PH" dirty="0"/>
          </a:p>
          <a:p>
            <a:pPr algn="ctr"/>
            <a:r>
              <a:rPr lang="en-PH" dirty="0"/>
              <a:t>You need to click the same ingredients in the Chef’s Table to make the Customer’s pizza.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067A1-5B85-429C-9F3C-0378D6B25DAC}"/>
              </a:ext>
            </a:extLst>
          </p:cNvPr>
          <p:cNvSpPr/>
          <p:nvPr/>
        </p:nvSpPr>
        <p:spPr>
          <a:xfrm>
            <a:off x="4572000" y="3790688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Owkay</a:t>
            </a:r>
            <a:r>
              <a:rPr lang="en-P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72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4185-8C51-4339-8B0A-D9F92724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EB486-FF2D-4742-BC2C-C34644BEBA68}"/>
              </a:ext>
            </a:extLst>
          </p:cNvPr>
          <p:cNvSpPr/>
          <p:nvPr/>
        </p:nvSpPr>
        <p:spPr>
          <a:xfrm>
            <a:off x="753627" y="1690689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CD798-CECF-4529-8608-D7C143A99D54}"/>
              </a:ext>
            </a:extLst>
          </p:cNvPr>
          <p:cNvSpPr/>
          <p:nvPr/>
        </p:nvSpPr>
        <p:spPr>
          <a:xfrm>
            <a:off x="3014506" y="1690688"/>
            <a:ext cx="5375867" cy="193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Once all the ingredients are in, you can now bake the pizza by clicking the Bake button.</a:t>
            </a:r>
          </a:p>
          <a:p>
            <a:pPr algn="ctr"/>
            <a:endParaRPr lang="en-PH" dirty="0"/>
          </a:p>
          <a:p>
            <a:pPr algn="ctr"/>
            <a:r>
              <a:rPr lang="en-PH" dirty="0"/>
              <a:t>If there’s an ingredient not in the chef’s recipe, sorry, but you need to clear the table and start again.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067A1-5B85-429C-9F3C-0378D6B25DAC}"/>
              </a:ext>
            </a:extLst>
          </p:cNvPr>
          <p:cNvSpPr/>
          <p:nvPr/>
        </p:nvSpPr>
        <p:spPr>
          <a:xfrm>
            <a:off x="4572000" y="3790688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Ooh, I see.</a:t>
            </a:r>
          </a:p>
        </p:txBody>
      </p:sp>
    </p:spTree>
    <p:extLst>
      <p:ext uri="{BB962C8B-B14F-4D97-AF65-F5344CB8AC3E}">
        <p14:creationId xmlns:p14="http://schemas.microsoft.com/office/powerpoint/2010/main" val="356716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9CC7-9988-4239-B390-B3854FB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99A48-285F-4D5C-85D0-90FBD468363F}"/>
              </a:ext>
            </a:extLst>
          </p:cNvPr>
          <p:cNvSpPr/>
          <p:nvPr/>
        </p:nvSpPr>
        <p:spPr>
          <a:xfrm>
            <a:off x="753627" y="1690689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08CC0-C28B-4009-A59B-FE1D7C23BA1D}"/>
              </a:ext>
            </a:extLst>
          </p:cNvPr>
          <p:cNvSpPr/>
          <p:nvPr/>
        </p:nvSpPr>
        <p:spPr>
          <a:xfrm>
            <a:off x="3014506" y="1690688"/>
            <a:ext cx="5375867" cy="193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Once the pizza is baked, you can now click the serve button.</a:t>
            </a:r>
          </a:p>
          <a:p>
            <a:pPr algn="ctr"/>
            <a:r>
              <a:rPr lang="en-PH" dirty="0"/>
              <a:t>Our sales and customers served counter will now increase! </a:t>
            </a:r>
            <a:r>
              <a:rPr lang="en-PH" dirty="0" err="1"/>
              <a:t>Yey</a:t>
            </a:r>
            <a:r>
              <a:rPr lang="en-PH" dirty="0"/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B86B5-4A0D-468D-A338-4F506CC7B0B9}"/>
              </a:ext>
            </a:extLst>
          </p:cNvPr>
          <p:cNvSpPr/>
          <p:nvPr/>
        </p:nvSpPr>
        <p:spPr>
          <a:xfrm>
            <a:off x="4572000" y="3790688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Yey</a:t>
            </a:r>
            <a:r>
              <a:rPr lang="en-P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824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9CC7-9988-4239-B390-B3854FB6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99A48-285F-4D5C-85D0-90FBD468363F}"/>
              </a:ext>
            </a:extLst>
          </p:cNvPr>
          <p:cNvSpPr/>
          <p:nvPr/>
        </p:nvSpPr>
        <p:spPr>
          <a:xfrm>
            <a:off x="753627" y="1690689"/>
            <a:ext cx="2039815" cy="193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Maria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08CC0-C28B-4009-A59B-FE1D7C23BA1D}"/>
              </a:ext>
            </a:extLst>
          </p:cNvPr>
          <p:cNvSpPr/>
          <p:nvPr/>
        </p:nvSpPr>
        <p:spPr>
          <a:xfrm>
            <a:off x="3014506" y="1690688"/>
            <a:ext cx="5375867" cy="193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Now, we need to act fast. We only have 30 seconds for each shift. Serve as many customers as you can!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B86B5-4A0D-468D-A338-4F506CC7B0B9}"/>
              </a:ext>
            </a:extLst>
          </p:cNvPr>
          <p:cNvSpPr/>
          <p:nvPr/>
        </p:nvSpPr>
        <p:spPr>
          <a:xfrm>
            <a:off x="4572000" y="3790688"/>
            <a:ext cx="1983715" cy="5241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Yes! Let’s start!</a:t>
            </a:r>
          </a:p>
        </p:txBody>
      </p:sp>
    </p:spTree>
    <p:extLst>
      <p:ext uri="{BB962C8B-B14F-4D97-AF65-F5344CB8AC3E}">
        <p14:creationId xmlns:p14="http://schemas.microsoft.com/office/powerpoint/2010/main" val="692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611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Directions Div</vt:lpstr>
      <vt:lpstr>Page1</vt:lpstr>
      <vt:lpstr>Page 2</vt:lpstr>
      <vt:lpstr>Page 3</vt:lpstr>
      <vt:lpstr>Page 4</vt:lpstr>
      <vt:lpstr>Page 5</vt:lpstr>
      <vt:lpstr>Page 6</vt:lpstr>
      <vt:lpstr>Pseudo Code</vt:lpstr>
      <vt:lpstr>Pseudo Code</vt:lpstr>
      <vt:lpstr>Pseudo Code</vt:lpstr>
      <vt:lpstr>Pseudo Code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Haidee Tan</dc:creator>
  <cp:lastModifiedBy>Haidee Tan</cp:lastModifiedBy>
  <cp:revision>76</cp:revision>
  <dcterms:created xsi:type="dcterms:W3CDTF">2021-09-02T07:06:20Z</dcterms:created>
  <dcterms:modified xsi:type="dcterms:W3CDTF">2021-09-07T06:55:11Z</dcterms:modified>
</cp:coreProperties>
</file>