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176"/>
    <a:srgbClr val="3DD376"/>
    <a:srgbClr val="4E4E4E"/>
    <a:srgbClr val="CFCFCF"/>
    <a:srgbClr val="D83A56"/>
    <a:srgbClr val="FF616D"/>
    <a:srgbClr val="CF72C4"/>
    <a:srgbClr val="076E2F"/>
    <a:srgbClr val="B1E7A1"/>
    <a:srgbClr val="D8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D008-AF6B-495F-A167-EF5A5B20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EA0BA-8726-4668-8C46-37C13417D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5B4D-BA73-4F91-9415-65A64BD0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0D-E368-402A-A77F-6100488D2406}" type="datetimeFigureOut">
              <a:rPr lang="en-PH" smtClean="0"/>
              <a:t>08/09/2021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5338-6E30-49DD-BFB1-C2F3AC94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BB7-9CD5-4B1A-8D26-E193D73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E41A-E1B0-4852-AD14-37A516BFBD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653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2F50-0302-432C-B69B-7737C3A8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323DD-1AA2-4573-BB78-D455EB592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98F1-59E2-48FB-A06B-C9596C37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0D-E368-402A-A77F-6100488D2406}" type="datetimeFigureOut">
              <a:rPr lang="en-PH" smtClean="0"/>
              <a:t>08/09/2021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4812-7F48-4D25-A01E-3B96311C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247E2-D597-4B90-BCB2-96B34416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E41A-E1B0-4852-AD14-37A516BFBD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27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560CC-59FB-4A8A-92EC-BE3930255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047A7-F157-47B1-9D20-C44D42583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437D-D9D1-480C-8D28-C3CD9D17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0D-E368-402A-A77F-6100488D2406}" type="datetimeFigureOut">
              <a:rPr lang="en-PH" smtClean="0"/>
              <a:t>08/09/2021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B920-8BC5-467A-AAA4-62433C71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5DDC-1CA8-42CF-8DBC-BBC6E387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E41A-E1B0-4852-AD14-37A516BFBD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130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7E5C-599D-4132-8A73-90BF6A3E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1766-78A3-4BF0-B44A-0039B945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A084D-225E-4288-B4ED-17BB70C6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0D-E368-402A-A77F-6100488D2406}" type="datetimeFigureOut">
              <a:rPr lang="en-PH" smtClean="0"/>
              <a:t>08/09/2021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9C51-E274-4631-9AAB-301B6C46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C2E3-2770-4AC8-918C-C19D6CBB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E41A-E1B0-4852-AD14-37A516BFBD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77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0B0A-12C2-4FE1-8306-89E2EBE1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CF6E0-BE9A-42AE-B588-F4D463A4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CE7D-A1BF-4B3D-866B-6BC8D440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0D-E368-402A-A77F-6100488D2406}" type="datetimeFigureOut">
              <a:rPr lang="en-PH" smtClean="0"/>
              <a:t>08/09/2021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CE98-17D7-4A69-AD60-3CF46A15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6849-8B3B-4702-820C-A873BD1E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E41A-E1B0-4852-AD14-37A516BFBD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963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2123-D320-46B2-A4AB-7991E389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1583-A83B-4125-809B-DC2025CC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F50F-B129-4D9A-93A3-122D1C6B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06DD3-0039-47BB-826D-BEADE315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0D-E368-402A-A77F-6100488D2406}" type="datetimeFigureOut">
              <a:rPr lang="en-PH" smtClean="0"/>
              <a:t>08/09/2021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EB4CA-9803-433C-AA33-B7C15D79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54905-0AEA-4A68-8B7E-28D9567B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E41A-E1B0-4852-AD14-37A516BFBD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785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ED39-CCC6-43D2-9AAB-EA886E79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8F8CB-960E-451C-9E3A-DC9BFFCAD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80F0F-07E7-472E-A3FC-C4BE60DC6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C4E9F-622E-46D2-BB1E-FAA08717A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B1AE4-CC31-46E2-A2F9-2F2772095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54CC1-81A9-40F5-9AD1-812F580A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0D-E368-402A-A77F-6100488D2406}" type="datetimeFigureOut">
              <a:rPr lang="en-PH" smtClean="0"/>
              <a:t>08/09/2021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3B2F5-74EF-45F9-BE1F-0A78E9EB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3822D-68CE-4403-8FB9-72669CA3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E41A-E1B0-4852-AD14-37A516BFBD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669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9786-CDEE-4B87-BFE8-BCB68EBF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A0B38-CB96-4BA4-AD48-4AF05184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0D-E368-402A-A77F-6100488D2406}" type="datetimeFigureOut">
              <a:rPr lang="en-PH" smtClean="0"/>
              <a:t>08/09/2021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22217-30C0-4B29-A1B5-012B1E6F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6C60C-66B5-46AE-B2BD-C82CE98D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E41A-E1B0-4852-AD14-37A516BFBD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321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291FC-B933-4099-937C-B343ACC2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0D-E368-402A-A77F-6100488D2406}" type="datetimeFigureOut">
              <a:rPr lang="en-PH" smtClean="0"/>
              <a:t>08/09/2021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75AE6-8075-464A-9E4E-5745BC2F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FB364-ABBB-4B3B-A73D-937FF7BD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E41A-E1B0-4852-AD14-37A516BFBD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982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216B-3BE7-46B5-8375-79A81F64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E46C-D9DB-4D7E-8149-6311454EC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5667D-4D51-4384-A9BA-49CFD45EF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B1D04-FDF5-413E-A98F-4869B44E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0D-E368-402A-A77F-6100488D2406}" type="datetimeFigureOut">
              <a:rPr lang="en-PH" smtClean="0"/>
              <a:t>08/09/2021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647B7-D836-4B97-87E4-615B7F61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AD31-8296-4969-8E5C-3D03B75B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E41A-E1B0-4852-AD14-37A516BFBD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18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96EE-2FF5-4B0F-B53D-57310302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62727-D8FB-4458-8CBD-786C4D4D4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6D147-E67B-423D-8174-03D11A963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1C589-3F4F-4834-92A3-1AC419A5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0D-E368-402A-A77F-6100488D2406}" type="datetimeFigureOut">
              <a:rPr lang="en-PH" smtClean="0"/>
              <a:t>08/09/2021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6433F-F2E4-4794-B588-FA3C95ED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19BEA-7483-4CB1-A728-6E2B873D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8E41A-E1B0-4852-AD14-37A516BFBD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074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61BFB-A930-40FA-9B1B-D0A838AC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CE3AB-3936-4A36-96E4-EC9465778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983E-E86D-445D-AFD0-D6C5FC4D3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4AA0D-E368-402A-A77F-6100488D2406}" type="datetimeFigureOut">
              <a:rPr lang="en-PH" smtClean="0"/>
              <a:t>08/09/2021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6489-DFD6-45AF-B906-ADF559D3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BDA8E-3BFC-42F4-80FC-5C2EA54A8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8E41A-E1B0-4852-AD14-37A516BFBD9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174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21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B7B6C-BE08-498A-8B80-DDD7731A6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50" y="1473101"/>
            <a:ext cx="3809524" cy="3809524"/>
          </a:xfrm>
          <a:prstGeom prst="rect">
            <a:avLst/>
          </a:prstGeom>
        </p:spPr>
      </p:pic>
      <p:pic>
        <p:nvPicPr>
          <p:cNvPr id="7" name="Picture 6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660A4AF1-1091-4BCE-867F-F7CA87D2B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74" y="2105908"/>
            <a:ext cx="6107129" cy="187269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BB79AD-7C43-4929-96F8-E822765CDFA1}"/>
              </a:ext>
            </a:extLst>
          </p:cNvPr>
          <p:cNvCxnSpPr/>
          <p:nvPr/>
        </p:nvCxnSpPr>
        <p:spPr>
          <a:xfrm>
            <a:off x="4799587" y="1969049"/>
            <a:ext cx="6103088" cy="0"/>
          </a:xfrm>
          <a:prstGeom prst="line">
            <a:avLst/>
          </a:prstGeom>
          <a:ln w="1270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304DD9-162C-4242-91DE-FA46D7D62C8D}"/>
              </a:ext>
            </a:extLst>
          </p:cNvPr>
          <p:cNvCxnSpPr/>
          <p:nvPr/>
        </p:nvCxnSpPr>
        <p:spPr>
          <a:xfrm>
            <a:off x="4799587" y="4226695"/>
            <a:ext cx="6103088" cy="0"/>
          </a:xfrm>
          <a:prstGeom prst="line">
            <a:avLst/>
          </a:prstGeom>
          <a:ln w="1270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66714C-0035-4100-8490-30EAB113F319}"/>
              </a:ext>
            </a:extLst>
          </p:cNvPr>
          <p:cNvSpPr txBox="1"/>
          <p:nvPr/>
        </p:nvSpPr>
        <p:spPr>
          <a:xfrm>
            <a:off x="4708974" y="4474789"/>
            <a:ext cx="3809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0BA145"/>
                </a:solidFill>
                <a:latin typeface="Quicksand Medium" pitchFamily="2" charset="0"/>
              </a:rPr>
              <a:t>Project 2: </a:t>
            </a:r>
            <a:r>
              <a:rPr lang="en-PH" dirty="0" err="1">
                <a:solidFill>
                  <a:srgbClr val="0BA145"/>
                </a:solidFill>
                <a:latin typeface="Quicksand Medium" pitchFamily="2" charset="0"/>
              </a:rPr>
              <a:t>Javascript</a:t>
            </a:r>
            <a:r>
              <a:rPr lang="en-PH" dirty="0">
                <a:solidFill>
                  <a:srgbClr val="0BA145"/>
                </a:solidFill>
                <a:latin typeface="Quicksand Medium" pitchFamily="2" charset="0"/>
              </a:rPr>
              <a:t> Game</a:t>
            </a:r>
          </a:p>
          <a:p>
            <a:r>
              <a:rPr lang="en-PH" dirty="0">
                <a:solidFill>
                  <a:srgbClr val="0BA145"/>
                </a:solidFill>
                <a:latin typeface="Quicksand Medium" pitchFamily="2" charset="0"/>
              </a:rPr>
              <a:t>September 8, 2021</a:t>
            </a:r>
          </a:p>
        </p:txBody>
      </p:sp>
    </p:spTree>
    <p:extLst>
      <p:ext uri="{BB962C8B-B14F-4D97-AF65-F5344CB8AC3E}">
        <p14:creationId xmlns:p14="http://schemas.microsoft.com/office/powerpoint/2010/main" val="98425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060404-5494-42F2-8ACA-47DE6E72101D}"/>
              </a:ext>
            </a:extLst>
          </p:cNvPr>
          <p:cNvSpPr/>
          <p:nvPr/>
        </p:nvSpPr>
        <p:spPr>
          <a:xfrm>
            <a:off x="1625929" y="3527360"/>
            <a:ext cx="4814956" cy="900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75F83-C7F9-406A-BD54-62B9B880BC51}"/>
              </a:ext>
            </a:extLst>
          </p:cNvPr>
          <p:cNvSpPr/>
          <p:nvPr/>
        </p:nvSpPr>
        <p:spPr>
          <a:xfrm>
            <a:off x="1625929" y="4548356"/>
            <a:ext cx="4814956" cy="1827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ingredientsDiv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B25A5-F2E8-4B5C-AA31-156870340022}"/>
              </a:ext>
            </a:extLst>
          </p:cNvPr>
          <p:cNvSpPr/>
          <p:nvPr/>
        </p:nvSpPr>
        <p:spPr>
          <a:xfrm>
            <a:off x="4007303" y="452293"/>
            <a:ext cx="2433582" cy="2286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customerImgDiv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CA1E3-8A3F-44D4-8E05-DD1874902CBB}"/>
              </a:ext>
            </a:extLst>
          </p:cNvPr>
          <p:cNvSpPr/>
          <p:nvPr/>
        </p:nvSpPr>
        <p:spPr>
          <a:xfrm>
            <a:off x="4007303" y="2859757"/>
            <a:ext cx="2433582" cy="546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customerOrderDiv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00829-411F-4EFA-B8D5-26F7DC9174D0}"/>
              </a:ext>
            </a:extLst>
          </p:cNvPr>
          <p:cNvSpPr/>
          <p:nvPr/>
        </p:nvSpPr>
        <p:spPr>
          <a:xfrm>
            <a:off x="6576555" y="452293"/>
            <a:ext cx="3784697" cy="3927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tx1"/>
                </a:solidFill>
              </a:rPr>
              <a:t>bakedPizzaImgDiv</a:t>
            </a:r>
            <a:endParaRPr lang="en-PH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3A3222-5457-4007-87BF-BF002B730F0E}"/>
              </a:ext>
            </a:extLst>
          </p:cNvPr>
          <p:cNvSpPr/>
          <p:nvPr/>
        </p:nvSpPr>
        <p:spPr>
          <a:xfrm>
            <a:off x="6576555" y="4548356"/>
            <a:ext cx="3784697" cy="1338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prepTableDiv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E60F8F-2725-4E5D-9181-7F52F8AA0766}"/>
              </a:ext>
            </a:extLst>
          </p:cNvPr>
          <p:cNvSpPr/>
          <p:nvPr/>
        </p:nvSpPr>
        <p:spPr>
          <a:xfrm>
            <a:off x="8765469" y="6012204"/>
            <a:ext cx="1119137" cy="36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/>
              <a:t>bakeBtn</a:t>
            </a:r>
            <a:endParaRPr lang="en-PH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40767-A229-4805-9CE2-B65160002593}"/>
              </a:ext>
            </a:extLst>
          </p:cNvPr>
          <p:cNvSpPr/>
          <p:nvPr/>
        </p:nvSpPr>
        <p:spPr>
          <a:xfrm>
            <a:off x="7726056" y="3070386"/>
            <a:ext cx="1485693" cy="6890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/>
              <a:t>servePizzaBtn</a:t>
            </a:r>
            <a:endParaRPr lang="en-PH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42C8F-F37A-428D-9B44-961E007CE06F}"/>
              </a:ext>
            </a:extLst>
          </p:cNvPr>
          <p:cNvSpPr/>
          <p:nvPr/>
        </p:nvSpPr>
        <p:spPr>
          <a:xfrm>
            <a:off x="6938166" y="6029682"/>
            <a:ext cx="1119137" cy="36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/>
              <a:t>clearBtn</a:t>
            </a:r>
            <a:endParaRPr lang="en-PH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0FA7D-7C0A-44B5-AC24-86C3595E720F}"/>
              </a:ext>
            </a:extLst>
          </p:cNvPr>
          <p:cNvSpPr/>
          <p:nvPr/>
        </p:nvSpPr>
        <p:spPr>
          <a:xfrm>
            <a:off x="1625930" y="448160"/>
            <a:ext cx="2245704" cy="1145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gameNameDiv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13921-9426-47B5-82BA-F0D0166C602B}"/>
              </a:ext>
            </a:extLst>
          </p:cNvPr>
          <p:cNvSpPr/>
          <p:nvPr/>
        </p:nvSpPr>
        <p:spPr>
          <a:xfrm>
            <a:off x="1625929" y="1733305"/>
            <a:ext cx="2245704" cy="776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timerDiv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FB1956-3288-49D4-8CB7-56C5CF5CDCA2}"/>
              </a:ext>
            </a:extLst>
          </p:cNvPr>
          <p:cNvSpPr/>
          <p:nvPr/>
        </p:nvSpPr>
        <p:spPr>
          <a:xfrm>
            <a:off x="1625929" y="2611092"/>
            <a:ext cx="1266936" cy="776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salesDiv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6D169-471B-41A6-8DC6-4ACA52C5D8D1}"/>
              </a:ext>
            </a:extLst>
          </p:cNvPr>
          <p:cNvSpPr/>
          <p:nvPr/>
        </p:nvSpPr>
        <p:spPr>
          <a:xfrm>
            <a:off x="2994286" y="2630332"/>
            <a:ext cx="877347" cy="776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>
                <a:solidFill>
                  <a:schemeClr val="accent1"/>
                </a:solidFill>
              </a:rPr>
              <a:t>customers</a:t>
            </a:r>
          </a:p>
          <a:p>
            <a:pPr algn="ctr"/>
            <a:r>
              <a:rPr lang="en-PH" sz="1350" dirty="0" err="1">
                <a:solidFill>
                  <a:schemeClr val="accent1"/>
                </a:solidFill>
              </a:rPr>
              <a:t>servedDiv</a:t>
            </a:r>
            <a:endParaRPr lang="en-PH" sz="1350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09A86B-5D26-4104-B402-B5F7C375DC28}"/>
              </a:ext>
            </a:extLst>
          </p:cNvPr>
          <p:cNvSpPr/>
          <p:nvPr/>
        </p:nvSpPr>
        <p:spPr>
          <a:xfrm>
            <a:off x="1568478" y="328956"/>
            <a:ext cx="2370695" cy="3116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905C74-A6FC-4845-9635-62DDF1375BEE}"/>
              </a:ext>
            </a:extLst>
          </p:cNvPr>
          <p:cNvSpPr/>
          <p:nvPr/>
        </p:nvSpPr>
        <p:spPr>
          <a:xfrm>
            <a:off x="3939173" y="328956"/>
            <a:ext cx="2569252" cy="3116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5454CF-4990-41D1-9C1C-C3F81AE3FEBC}"/>
              </a:ext>
            </a:extLst>
          </p:cNvPr>
          <p:cNvSpPr/>
          <p:nvPr/>
        </p:nvSpPr>
        <p:spPr>
          <a:xfrm>
            <a:off x="1571433" y="3445519"/>
            <a:ext cx="4936992" cy="1034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6A00FE-D827-4203-A5A4-42AF37131B16}"/>
              </a:ext>
            </a:extLst>
          </p:cNvPr>
          <p:cNvSpPr/>
          <p:nvPr/>
        </p:nvSpPr>
        <p:spPr>
          <a:xfrm>
            <a:off x="1568478" y="4480044"/>
            <a:ext cx="8901711" cy="2082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F122A8-6891-4E2F-BD32-0F639631AB01}"/>
              </a:ext>
            </a:extLst>
          </p:cNvPr>
          <p:cNvSpPr/>
          <p:nvPr/>
        </p:nvSpPr>
        <p:spPr>
          <a:xfrm>
            <a:off x="6508426" y="328956"/>
            <a:ext cx="3961764" cy="4151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EC7718-1F8E-4939-A37B-205631D687DB}"/>
              </a:ext>
            </a:extLst>
          </p:cNvPr>
          <p:cNvSpPr/>
          <p:nvPr/>
        </p:nvSpPr>
        <p:spPr>
          <a:xfrm>
            <a:off x="6508425" y="4518996"/>
            <a:ext cx="3917071" cy="19836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32596C-82AE-48A4-B387-705A31F7A540}"/>
              </a:ext>
            </a:extLst>
          </p:cNvPr>
          <p:cNvSpPr txBox="1"/>
          <p:nvPr/>
        </p:nvSpPr>
        <p:spPr>
          <a:xfrm>
            <a:off x="2278181" y="334495"/>
            <a:ext cx="94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solidFill>
                  <a:srgbClr val="FF0000"/>
                </a:solidFill>
              </a:rPr>
              <a:t>statsDiv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9328C-1AA6-4E27-9163-F3E5BEB8AE4D}"/>
              </a:ext>
            </a:extLst>
          </p:cNvPr>
          <p:cNvSpPr txBox="1"/>
          <p:nvPr/>
        </p:nvSpPr>
        <p:spPr>
          <a:xfrm>
            <a:off x="4738214" y="415948"/>
            <a:ext cx="15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solidFill>
                  <a:srgbClr val="FF0000"/>
                </a:solidFill>
              </a:rPr>
              <a:t>customerDiv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D05528-A800-4A4C-B615-A8BD913F0121}"/>
              </a:ext>
            </a:extLst>
          </p:cNvPr>
          <p:cNvSpPr txBox="1"/>
          <p:nvPr/>
        </p:nvSpPr>
        <p:spPr>
          <a:xfrm>
            <a:off x="7823878" y="463768"/>
            <a:ext cx="15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solidFill>
                  <a:srgbClr val="FF0000"/>
                </a:solidFill>
              </a:rPr>
              <a:t>bakedPizzaDiv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2FB54-88FD-4454-8F50-B2EAC30E6D80}"/>
              </a:ext>
            </a:extLst>
          </p:cNvPr>
          <p:cNvSpPr txBox="1"/>
          <p:nvPr/>
        </p:nvSpPr>
        <p:spPr>
          <a:xfrm>
            <a:off x="1576204" y="3433152"/>
            <a:ext cx="154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err="1">
                <a:solidFill>
                  <a:srgbClr val="FF0000"/>
                </a:solidFill>
              </a:rPr>
              <a:t>recipeBookDiv</a:t>
            </a:r>
            <a:endParaRPr lang="en-PH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82D38B-9888-4D26-8484-80091722C900}"/>
              </a:ext>
            </a:extLst>
          </p:cNvPr>
          <p:cNvSpPr txBox="1"/>
          <p:nvPr/>
        </p:nvSpPr>
        <p:spPr>
          <a:xfrm>
            <a:off x="1622358" y="4561885"/>
            <a:ext cx="15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solidFill>
                  <a:srgbClr val="FF0000"/>
                </a:solidFill>
              </a:rPr>
              <a:t>chefTableDiv</a:t>
            </a:r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5C82C0-C81D-4907-AA07-E1F11BEA5920}"/>
              </a:ext>
            </a:extLst>
          </p:cNvPr>
          <p:cNvSpPr txBox="1"/>
          <p:nvPr/>
        </p:nvSpPr>
        <p:spPr>
          <a:xfrm>
            <a:off x="6723770" y="4609263"/>
            <a:ext cx="20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solidFill>
                  <a:schemeClr val="accent6"/>
                </a:solidFill>
              </a:rPr>
              <a:t>prepTableMainDiv</a:t>
            </a:r>
            <a:endParaRPr lang="en-PH" dirty="0">
              <a:solidFill>
                <a:schemeClr val="accent6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4BB098-9E5A-4879-9755-5A58438F75E5}"/>
              </a:ext>
            </a:extLst>
          </p:cNvPr>
          <p:cNvSpPr/>
          <p:nvPr/>
        </p:nvSpPr>
        <p:spPr>
          <a:xfrm>
            <a:off x="6591796" y="5926870"/>
            <a:ext cx="3784697" cy="57575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5B2E34-7A78-4B63-882F-C3110E789C55}"/>
              </a:ext>
            </a:extLst>
          </p:cNvPr>
          <p:cNvSpPr txBox="1"/>
          <p:nvPr/>
        </p:nvSpPr>
        <p:spPr>
          <a:xfrm>
            <a:off x="7823878" y="5822299"/>
            <a:ext cx="2041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 err="1">
                <a:solidFill>
                  <a:schemeClr val="accent1"/>
                </a:solidFill>
              </a:rPr>
              <a:t>prepTableBtnsDiv</a:t>
            </a:r>
            <a:endParaRPr lang="en-PH" sz="1200" dirty="0">
              <a:solidFill>
                <a:schemeClr val="accen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9189C-98BE-41DF-912A-36C6E26CD1C1}"/>
              </a:ext>
            </a:extLst>
          </p:cNvPr>
          <p:cNvSpPr/>
          <p:nvPr/>
        </p:nvSpPr>
        <p:spPr>
          <a:xfrm>
            <a:off x="2931965" y="3719107"/>
            <a:ext cx="3368992" cy="534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/>
              <a:t>recipeDiv</a:t>
            </a:r>
            <a:endParaRPr lang="en-PH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4474D-FBF1-45E9-B578-C06DFD1AEB74}"/>
              </a:ext>
            </a:extLst>
          </p:cNvPr>
          <p:cNvSpPr txBox="1"/>
          <p:nvPr/>
        </p:nvSpPr>
        <p:spPr>
          <a:xfrm>
            <a:off x="1555683" y="290"/>
            <a:ext cx="194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 err="1"/>
              <a:t>gameDiv</a:t>
            </a:r>
            <a:endParaRPr lang="en-PH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7F8648-5D29-4254-A4D6-F872D985D2AC}"/>
              </a:ext>
            </a:extLst>
          </p:cNvPr>
          <p:cNvSpPr/>
          <p:nvPr/>
        </p:nvSpPr>
        <p:spPr>
          <a:xfrm>
            <a:off x="1504303" y="290004"/>
            <a:ext cx="5072250" cy="319618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AB5C26-EFE7-4A02-84E4-ECC3C633091A}"/>
              </a:ext>
            </a:extLst>
          </p:cNvPr>
          <p:cNvSpPr txBox="1"/>
          <p:nvPr/>
        </p:nvSpPr>
        <p:spPr>
          <a:xfrm>
            <a:off x="4077126" y="0"/>
            <a:ext cx="194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err="1">
                <a:solidFill>
                  <a:schemeClr val="accent4"/>
                </a:solidFill>
              </a:rPr>
              <a:t>infoDiv</a:t>
            </a:r>
            <a:endParaRPr lang="en-PH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4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C8960E-4B07-4E20-860C-39859C5B7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22" y="436259"/>
            <a:ext cx="9573755" cy="59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0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D72FDA-34BF-4672-9699-88C391B5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55" y="5497133"/>
            <a:ext cx="1191529" cy="1191529"/>
          </a:xfrm>
          <a:prstGeom prst="rect">
            <a:avLst/>
          </a:prstGeom>
        </p:spPr>
      </p:pic>
      <p:pic>
        <p:nvPicPr>
          <p:cNvPr id="5" name="Picture 4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437DC2A7-B868-4EC0-BAA0-E729AEB43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084" y="5704089"/>
            <a:ext cx="2231572" cy="68429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AC94B9-2621-4444-82DC-CA91273B6FCF}"/>
              </a:ext>
            </a:extLst>
          </p:cNvPr>
          <p:cNvCxnSpPr>
            <a:cxnSpLocks/>
          </p:cNvCxnSpPr>
          <p:nvPr/>
        </p:nvCxnSpPr>
        <p:spPr>
          <a:xfrm>
            <a:off x="9612084" y="5610739"/>
            <a:ext cx="2231572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A573F1-16EE-462B-8A4F-1C70EE5600F6}"/>
              </a:ext>
            </a:extLst>
          </p:cNvPr>
          <p:cNvCxnSpPr>
            <a:cxnSpLocks/>
          </p:cNvCxnSpPr>
          <p:nvPr/>
        </p:nvCxnSpPr>
        <p:spPr>
          <a:xfrm>
            <a:off x="9612084" y="6506641"/>
            <a:ext cx="2318658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B8E50D-AD9A-4A6D-BDE5-F0516EA478A5}"/>
              </a:ext>
            </a:extLst>
          </p:cNvPr>
          <p:cNvSpPr txBox="1"/>
          <p:nvPr/>
        </p:nvSpPr>
        <p:spPr>
          <a:xfrm>
            <a:off x="539745" y="555932"/>
            <a:ext cx="4979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rgbClr val="FDB61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GAME CONCEPT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343A9-BF1C-40CC-8BBB-4CA20FE2F0F3}"/>
              </a:ext>
            </a:extLst>
          </p:cNvPr>
          <p:cNvSpPr txBox="1"/>
          <p:nvPr/>
        </p:nvSpPr>
        <p:spPr>
          <a:xfrm>
            <a:off x="1594756" y="2274838"/>
            <a:ext cx="9002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solidFill>
                  <a:srgbClr val="4E4E4E"/>
                </a:solidFill>
                <a:latin typeface="Quicksand Medium" pitchFamily="2" charset="0"/>
              </a:rPr>
              <a:t>Player will follow the list of ingredients to bake a pizza specified by customer.</a:t>
            </a:r>
          </a:p>
          <a:p>
            <a:pPr algn="ctr"/>
            <a:r>
              <a:rPr lang="en-PH" sz="3600" dirty="0">
                <a:solidFill>
                  <a:srgbClr val="4E4E4E"/>
                </a:solidFill>
                <a:latin typeface="Quicksand Medium" pitchFamily="2" charset="0"/>
              </a:rPr>
              <a:t>Player will serve as many customers as s/he within 30 seconds.</a:t>
            </a:r>
          </a:p>
        </p:txBody>
      </p:sp>
    </p:spTree>
    <p:extLst>
      <p:ext uri="{BB962C8B-B14F-4D97-AF65-F5344CB8AC3E}">
        <p14:creationId xmlns:p14="http://schemas.microsoft.com/office/powerpoint/2010/main" val="281339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D72FDA-34BF-4672-9699-88C391B5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55" y="5497133"/>
            <a:ext cx="1191529" cy="1191529"/>
          </a:xfrm>
          <a:prstGeom prst="rect">
            <a:avLst/>
          </a:prstGeom>
        </p:spPr>
      </p:pic>
      <p:pic>
        <p:nvPicPr>
          <p:cNvPr id="5" name="Picture 4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437DC2A7-B868-4EC0-BAA0-E729AEB43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084" y="5704089"/>
            <a:ext cx="2231572" cy="68429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AC94B9-2621-4444-82DC-CA91273B6FCF}"/>
              </a:ext>
            </a:extLst>
          </p:cNvPr>
          <p:cNvCxnSpPr>
            <a:cxnSpLocks/>
          </p:cNvCxnSpPr>
          <p:nvPr/>
        </p:nvCxnSpPr>
        <p:spPr>
          <a:xfrm>
            <a:off x="9612084" y="5610739"/>
            <a:ext cx="2231572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A573F1-16EE-462B-8A4F-1C70EE5600F6}"/>
              </a:ext>
            </a:extLst>
          </p:cNvPr>
          <p:cNvCxnSpPr>
            <a:cxnSpLocks/>
          </p:cNvCxnSpPr>
          <p:nvPr/>
        </p:nvCxnSpPr>
        <p:spPr>
          <a:xfrm>
            <a:off x="9612084" y="6506641"/>
            <a:ext cx="2318658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B8E50D-AD9A-4A6D-BDE5-F0516EA478A5}"/>
              </a:ext>
            </a:extLst>
          </p:cNvPr>
          <p:cNvSpPr txBox="1"/>
          <p:nvPr/>
        </p:nvSpPr>
        <p:spPr>
          <a:xfrm>
            <a:off x="539745" y="555932"/>
            <a:ext cx="3847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rgbClr val="FDB61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TARGET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343A9-BF1C-40CC-8BBB-4CA20FE2F0F3}"/>
              </a:ext>
            </a:extLst>
          </p:cNvPr>
          <p:cNvSpPr txBox="1"/>
          <p:nvPr/>
        </p:nvSpPr>
        <p:spPr>
          <a:xfrm>
            <a:off x="2699657" y="2234166"/>
            <a:ext cx="6792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6000" dirty="0">
                <a:solidFill>
                  <a:srgbClr val="4E4E4E"/>
                </a:solidFill>
                <a:latin typeface="Quicksand Medium" pitchFamily="2" charset="0"/>
              </a:rPr>
              <a:t>Kids</a:t>
            </a:r>
          </a:p>
          <a:p>
            <a:pPr algn="ctr"/>
            <a:r>
              <a:rPr lang="en-PH" sz="4400" dirty="0">
                <a:solidFill>
                  <a:srgbClr val="4E4E4E"/>
                </a:solidFill>
                <a:latin typeface="Quicksand Medium" pitchFamily="2" charset="0"/>
              </a:rPr>
              <a:t>(plus kids at heart)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D794B-AF4D-4D7D-BF73-525CDF8FBD9C}"/>
              </a:ext>
            </a:extLst>
          </p:cNvPr>
          <p:cNvSpPr txBox="1"/>
          <p:nvPr/>
        </p:nvSpPr>
        <p:spPr>
          <a:xfrm>
            <a:off x="3960367" y="3988492"/>
            <a:ext cx="427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rgbClr val="FF616D"/>
                </a:solidFill>
                <a:latin typeface="Quicksand SemiBold" pitchFamily="2" charset="0"/>
              </a:rPr>
              <a:t>So this better be cute.</a:t>
            </a:r>
            <a:endParaRPr lang="en-PH" sz="1400" dirty="0">
              <a:solidFill>
                <a:srgbClr val="FF616D"/>
              </a:solidFill>
              <a:latin typeface="Quicksand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00B5A55D-8B34-4193-9B79-72D45FCAF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14406" r="5632" b="15889"/>
          <a:stretch/>
        </p:blipFill>
        <p:spPr>
          <a:xfrm>
            <a:off x="3229084" y="3414772"/>
            <a:ext cx="1200006" cy="932341"/>
          </a:xfrm>
          <a:prstGeom prst="rect">
            <a:avLst/>
          </a:prstGeom>
        </p:spPr>
      </p:pic>
      <p:pic>
        <p:nvPicPr>
          <p:cNvPr id="23" name="Picture 22" descr="Shape&#10;&#10;Description automatically generated">
            <a:extLst>
              <a:ext uri="{FF2B5EF4-FFF2-40B4-BE49-F238E27FC236}">
                <a16:creationId xmlns:a16="http://schemas.microsoft.com/office/drawing/2014/main" id="{A39F5449-2B07-4A49-ADDC-5A0768977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4" y="2190692"/>
            <a:ext cx="1337550" cy="133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01CF4-60AA-41D5-B217-266A93DB495B}"/>
              </a:ext>
            </a:extLst>
          </p:cNvPr>
          <p:cNvSpPr txBox="1"/>
          <p:nvPr/>
        </p:nvSpPr>
        <p:spPr>
          <a:xfrm>
            <a:off x="539744" y="555932"/>
            <a:ext cx="3285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rgbClr val="FDB61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IMAGES</a:t>
            </a:r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DFC41105-E8E7-4DB1-A5BF-CE3325AFE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34" y="2164227"/>
            <a:ext cx="1337550" cy="1337550"/>
          </a:xfrm>
          <a:prstGeom prst="rect">
            <a:avLst/>
          </a:prstGeom>
        </p:spPr>
      </p:pic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1E95F23E-AD7A-431A-8022-BD52FF25A6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4" t="9039" r="8493" b="11615"/>
          <a:stretch/>
        </p:blipFill>
        <p:spPr>
          <a:xfrm>
            <a:off x="2006609" y="3337017"/>
            <a:ext cx="1116899" cy="1061290"/>
          </a:xfrm>
          <a:prstGeom prst="rect">
            <a:avLst/>
          </a:prstGeom>
        </p:spPr>
      </p:pic>
      <p:pic>
        <p:nvPicPr>
          <p:cNvPr id="15" name="Picture 14" descr="Shape, circle&#10;&#10;Description automatically generated">
            <a:extLst>
              <a:ext uri="{FF2B5EF4-FFF2-40B4-BE49-F238E27FC236}">
                <a16:creationId xmlns:a16="http://schemas.microsoft.com/office/drawing/2014/main" id="{894A77DC-F227-4DD8-A628-07AD93881B0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4" b="10371"/>
          <a:stretch/>
        </p:blipFill>
        <p:spPr>
          <a:xfrm>
            <a:off x="4367923" y="2275727"/>
            <a:ext cx="1337550" cy="1061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8D5F0E-D974-401D-A81B-BEC78BC6407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1" b="10552"/>
          <a:stretch/>
        </p:blipFill>
        <p:spPr>
          <a:xfrm>
            <a:off x="4380720" y="3387218"/>
            <a:ext cx="1337550" cy="1066124"/>
          </a:xfrm>
          <a:prstGeom prst="rect">
            <a:avLst/>
          </a:prstGeom>
        </p:spPr>
      </p:pic>
      <p:pic>
        <p:nvPicPr>
          <p:cNvPr id="19" name="Picture 18" descr="Shape, circle&#10;&#10;Description automatically generated">
            <a:extLst>
              <a:ext uri="{FF2B5EF4-FFF2-40B4-BE49-F238E27FC236}">
                <a16:creationId xmlns:a16="http://schemas.microsoft.com/office/drawing/2014/main" id="{34D9E0B1-CD00-44A0-B59A-B8204C210F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3" r="5941" b="17868"/>
          <a:stretch/>
        </p:blipFill>
        <p:spPr>
          <a:xfrm>
            <a:off x="686925" y="3414772"/>
            <a:ext cx="1258092" cy="9057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C5403D-479C-4E91-AAF5-DBF8ED0B675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" t="8425" r="10283" b="12230"/>
          <a:stretch/>
        </p:blipFill>
        <p:spPr>
          <a:xfrm>
            <a:off x="3164703" y="2254532"/>
            <a:ext cx="1116898" cy="106128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00E069D-ADB9-40C0-BB2B-B19E19D59F09}"/>
              </a:ext>
            </a:extLst>
          </p:cNvPr>
          <p:cNvSpPr txBox="1"/>
          <p:nvPr/>
        </p:nvSpPr>
        <p:spPr>
          <a:xfrm>
            <a:off x="1338941" y="1728002"/>
            <a:ext cx="375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solidFill>
                  <a:srgbClr val="4E4E4E"/>
                </a:solidFill>
                <a:latin typeface="Quicksand SemiBold" pitchFamily="2" charset="0"/>
              </a:rPr>
              <a:t>Maria’s Random Customers</a:t>
            </a:r>
            <a:endParaRPr lang="en-PH" sz="1400" dirty="0">
              <a:solidFill>
                <a:srgbClr val="4E4E4E"/>
              </a:solidFill>
              <a:latin typeface="Quicksand SemiBold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BFB991-919F-4217-B42F-9D81BEF5A15C}"/>
              </a:ext>
            </a:extLst>
          </p:cNvPr>
          <p:cNvSpPr txBox="1"/>
          <p:nvPr/>
        </p:nvSpPr>
        <p:spPr>
          <a:xfrm>
            <a:off x="2411556" y="4459943"/>
            <a:ext cx="150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solidFill>
                  <a:srgbClr val="4E4E4E"/>
                </a:solidFill>
                <a:latin typeface="Quicksand Medium" pitchFamily="2" charset="0"/>
              </a:rPr>
              <a:t>From Canva</a:t>
            </a:r>
            <a:endParaRPr lang="en-PH" sz="1000" dirty="0">
              <a:solidFill>
                <a:srgbClr val="4E4E4E"/>
              </a:solidFill>
              <a:latin typeface="Quicksand Medium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AEAD177-0C15-4A88-88D0-888D2614FF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55" y="5497133"/>
            <a:ext cx="1191529" cy="1191529"/>
          </a:xfrm>
          <a:prstGeom prst="rect">
            <a:avLst/>
          </a:prstGeom>
        </p:spPr>
      </p:pic>
      <p:pic>
        <p:nvPicPr>
          <p:cNvPr id="38" name="Picture 37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605216E7-2BDE-4360-B5A4-957E48D330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084" y="5704089"/>
            <a:ext cx="2231572" cy="68429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E510D8-E5D1-48E9-B5A1-5345445A0469}"/>
              </a:ext>
            </a:extLst>
          </p:cNvPr>
          <p:cNvCxnSpPr>
            <a:cxnSpLocks/>
          </p:cNvCxnSpPr>
          <p:nvPr/>
        </p:nvCxnSpPr>
        <p:spPr>
          <a:xfrm>
            <a:off x="9612084" y="5610739"/>
            <a:ext cx="2231572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680CB9-AC0C-435D-94C7-DDB04D49C68D}"/>
              </a:ext>
            </a:extLst>
          </p:cNvPr>
          <p:cNvCxnSpPr>
            <a:cxnSpLocks/>
          </p:cNvCxnSpPr>
          <p:nvPr/>
        </p:nvCxnSpPr>
        <p:spPr>
          <a:xfrm>
            <a:off x="9612084" y="6506641"/>
            <a:ext cx="2318658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31F9A593-FFBB-4091-9A3C-1943806493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298" y="3327601"/>
            <a:ext cx="962500" cy="962500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B4A5A8CB-13E0-4E4F-86A6-84FCA2EDED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596" y="2448612"/>
            <a:ext cx="962500" cy="962500"/>
          </a:xfrm>
          <a:prstGeom prst="rect">
            <a:avLst/>
          </a:prstGeom>
        </p:spPr>
      </p:pic>
      <p:pic>
        <p:nvPicPr>
          <p:cNvPr id="46" name="Picture 45" descr="A picture containing whistle&#10;&#10;Description automatically generated">
            <a:extLst>
              <a:ext uri="{FF2B5EF4-FFF2-40B4-BE49-F238E27FC236}">
                <a16:creationId xmlns:a16="http://schemas.microsoft.com/office/drawing/2014/main" id="{F27A260F-C2BB-466F-AEF2-60F5F664B4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05" y="3343256"/>
            <a:ext cx="962500" cy="962500"/>
          </a:xfrm>
          <a:prstGeom prst="rect">
            <a:avLst/>
          </a:prstGeom>
        </p:spPr>
      </p:pic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8D49706A-60CC-42A7-BDA7-855B27D048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254" y="3361314"/>
            <a:ext cx="962500" cy="962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4583744-F599-4393-B979-A47DDDD6A0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53" y="2473942"/>
            <a:ext cx="962500" cy="9625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FD124F8-5EFC-4773-B95A-2693803355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52" y="3379371"/>
            <a:ext cx="962500" cy="962500"/>
          </a:xfrm>
          <a:prstGeom prst="rect">
            <a:avLst/>
          </a:prstGeom>
        </p:spPr>
      </p:pic>
      <p:pic>
        <p:nvPicPr>
          <p:cNvPr id="54" name="Picture 53" descr="Shape, circle&#10;&#10;Description automatically generated">
            <a:extLst>
              <a:ext uri="{FF2B5EF4-FFF2-40B4-BE49-F238E27FC236}">
                <a16:creationId xmlns:a16="http://schemas.microsoft.com/office/drawing/2014/main" id="{7FA058CB-F5F6-4F80-91F4-E6A048DEAE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13" y="3343256"/>
            <a:ext cx="962500" cy="9625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B9C1255-2433-4370-81A3-0E67925B93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22" y="2425471"/>
            <a:ext cx="962500" cy="962500"/>
          </a:xfrm>
          <a:prstGeom prst="rect">
            <a:avLst/>
          </a:prstGeom>
        </p:spPr>
      </p:pic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31EC9F7-B3C9-4CFD-AD58-2B4160AF95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50" y="2422915"/>
            <a:ext cx="962500" cy="962500"/>
          </a:xfrm>
          <a:prstGeom prst="rect">
            <a:avLst/>
          </a:prstGeom>
        </p:spPr>
      </p:pic>
      <p:pic>
        <p:nvPicPr>
          <p:cNvPr id="60" name="Picture 59" descr="Logo&#10;&#10;Description automatically generated">
            <a:extLst>
              <a:ext uri="{FF2B5EF4-FFF2-40B4-BE49-F238E27FC236}">
                <a16:creationId xmlns:a16="http://schemas.microsoft.com/office/drawing/2014/main" id="{636E89A7-B6E6-4396-B0EB-89215929C4A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925" y="2423610"/>
            <a:ext cx="962500" cy="9625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7B9BC8B-9554-4040-B0F3-490A9D2E8386}"/>
              </a:ext>
            </a:extLst>
          </p:cNvPr>
          <p:cNvSpPr txBox="1"/>
          <p:nvPr/>
        </p:nvSpPr>
        <p:spPr>
          <a:xfrm>
            <a:off x="6986906" y="1739097"/>
            <a:ext cx="375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4E4E4E"/>
                </a:solidFill>
                <a:latin typeface="Quicksand SemiBold" pitchFamily="2" charset="0"/>
              </a:defRPr>
            </a:lvl1pPr>
          </a:lstStyle>
          <a:p>
            <a:r>
              <a:rPr lang="en-PH" dirty="0"/>
              <a:t>The Ingredients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9BC289-ECEC-4C49-A295-178229470630}"/>
              </a:ext>
            </a:extLst>
          </p:cNvPr>
          <p:cNvSpPr txBox="1"/>
          <p:nvPr/>
        </p:nvSpPr>
        <p:spPr>
          <a:xfrm>
            <a:off x="8158699" y="4461262"/>
            <a:ext cx="1506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solidFill>
                  <a:srgbClr val="4E4E4E"/>
                </a:solidFill>
                <a:latin typeface="Quicksand Medium" pitchFamily="2" charset="0"/>
              </a:rPr>
              <a:t>From </a:t>
            </a:r>
            <a:r>
              <a:rPr lang="en-PH" sz="1200" dirty="0" err="1">
                <a:solidFill>
                  <a:srgbClr val="4E4E4E"/>
                </a:solidFill>
                <a:latin typeface="Quicksand Medium" pitchFamily="2" charset="0"/>
              </a:rPr>
              <a:t>Vecteezy</a:t>
            </a:r>
            <a:endParaRPr lang="en-PH" sz="1000" dirty="0">
              <a:solidFill>
                <a:srgbClr val="4E4E4E"/>
              </a:solidFill>
              <a:latin typeface="Quicksa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5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01CF4-60AA-41D5-B217-266A93DB495B}"/>
              </a:ext>
            </a:extLst>
          </p:cNvPr>
          <p:cNvSpPr txBox="1"/>
          <p:nvPr/>
        </p:nvSpPr>
        <p:spPr>
          <a:xfrm>
            <a:off x="539744" y="555932"/>
            <a:ext cx="3285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rgbClr val="FDB61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0E069D-ADB9-40C0-BB2B-B19E19D59F09}"/>
              </a:ext>
            </a:extLst>
          </p:cNvPr>
          <p:cNvSpPr txBox="1"/>
          <p:nvPr/>
        </p:nvSpPr>
        <p:spPr>
          <a:xfrm>
            <a:off x="4217962" y="1525969"/>
            <a:ext cx="3756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4E4E4E"/>
                </a:solidFill>
                <a:latin typeface="Quicksand SemiBold" pitchFamily="2" charset="0"/>
              </a:defRPr>
            </a:lvl1pPr>
          </a:lstStyle>
          <a:p>
            <a:r>
              <a:rPr lang="en-PH" dirty="0"/>
              <a:t>The Pizzas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BFB991-919F-4217-B42F-9D81BEF5A15C}"/>
              </a:ext>
            </a:extLst>
          </p:cNvPr>
          <p:cNvSpPr txBox="1"/>
          <p:nvPr/>
        </p:nvSpPr>
        <p:spPr>
          <a:xfrm>
            <a:off x="4978777" y="5127015"/>
            <a:ext cx="2323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solidFill>
                  <a:srgbClr val="4E4E4E"/>
                </a:solidFill>
                <a:latin typeface="Quicksand Medium" pitchFamily="2" charset="0"/>
              </a:rPr>
              <a:t>From </a:t>
            </a:r>
            <a:r>
              <a:rPr lang="en-PH" sz="1200" dirty="0" err="1">
                <a:solidFill>
                  <a:srgbClr val="4E4E4E"/>
                </a:solidFill>
                <a:latin typeface="Quicksand Medium" pitchFamily="2" charset="0"/>
              </a:rPr>
              <a:t>Freepik</a:t>
            </a:r>
            <a:r>
              <a:rPr lang="en-PH" sz="1200" dirty="0">
                <a:solidFill>
                  <a:srgbClr val="4E4E4E"/>
                </a:solidFill>
                <a:latin typeface="Quicksand Medium" pitchFamily="2" charset="0"/>
              </a:rPr>
              <a:t> and Jerome Tan</a:t>
            </a:r>
            <a:endParaRPr lang="en-PH" sz="1000" dirty="0">
              <a:solidFill>
                <a:srgbClr val="4E4E4E"/>
              </a:solidFill>
              <a:latin typeface="Quicksand Medium" pitchFamily="2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AEAD177-0C15-4A88-88D0-888D2614F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55" y="5497133"/>
            <a:ext cx="1191529" cy="1191529"/>
          </a:xfrm>
          <a:prstGeom prst="rect">
            <a:avLst/>
          </a:prstGeom>
        </p:spPr>
      </p:pic>
      <p:pic>
        <p:nvPicPr>
          <p:cNvPr id="38" name="Picture 37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605216E7-2BDE-4360-B5A4-957E48D33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084" y="5704089"/>
            <a:ext cx="2231572" cy="68429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E510D8-E5D1-48E9-B5A1-5345445A0469}"/>
              </a:ext>
            </a:extLst>
          </p:cNvPr>
          <p:cNvCxnSpPr>
            <a:cxnSpLocks/>
          </p:cNvCxnSpPr>
          <p:nvPr/>
        </p:nvCxnSpPr>
        <p:spPr>
          <a:xfrm>
            <a:off x="9612084" y="5610739"/>
            <a:ext cx="2231572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680CB9-AC0C-435D-94C7-DDB04D49C68D}"/>
              </a:ext>
            </a:extLst>
          </p:cNvPr>
          <p:cNvCxnSpPr>
            <a:cxnSpLocks/>
          </p:cNvCxnSpPr>
          <p:nvPr/>
        </p:nvCxnSpPr>
        <p:spPr>
          <a:xfrm>
            <a:off x="9612084" y="6506641"/>
            <a:ext cx="2318658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picture containing text, box&#10;&#10;Description automatically generated">
            <a:extLst>
              <a:ext uri="{FF2B5EF4-FFF2-40B4-BE49-F238E27FC236}">
                <a16:creationId xmlns:a16="http://schemas.microsoft.com/office/drawing/2014/main" id="{BBFD9F6B-BF0F-480A-8DED-996773AF2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52" y="2080208"/>
            <a:ext cx="2183734" cy="2183734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8030126-71A1-436E-9AC6-61CCF5D6B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8" y="2080208"/>
            <a:ext cx="2183734" cy="2183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278B4-8F31-4844-995C-2E09F9A08A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20" y="2080208"/>
            <a:ext cx="2183734" cy="2183734"/>
          </a:xfrm>
          <a:prstGeom prst="rect">
            <a:avLst/>
          </a:prstGeom>
        </p:spPr>
      </p:pic>
      <p:pic>
        <p:nvPicPr>
          <p:cNvPr id="10" name="Picture 9" descr="A picture containing plate, fruit, pizza&#10;&#10;Description automatically generated">
            <a:extLst>
              <a:ext uri="{FF2B5EF4-FFF2-40B4-BE49-F238E27FC236}">
                <a16:creationId xmlns:a16="http://schemas.microsoft.com/office/drawing/2014/main" id="{C834B0BA-8C4E-4CB1-9B0D-0B04E718B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75" y="2080208"/>
            <a:ext cx="2183734" cy="21837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B5D9AE-19E2-4659-BCE4-E9676E7335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43" y="2080208"/>
            <a:ext cx="2183734" cy="218373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494691-3F1B-4243-86C9-52DE548CFB0D}"/>
              </a:ext>
            </a:extLst>
          </p:cNvPr>
          <p:cNvSpPr txBox="1"/>
          <p:nvPr/>
        </p:nvSpPr>
        <p:spPr>
          <a:xfrm>
            <a:off x="878952" y="4366655"/>
            <a:ext cx="17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rgbClr val="4E4E4E"/>
                </a:solidFill>
                <a:latin typeface="Quicksand Medium" pitchFamily="2" charset="0"/>
              </a:rPr>
              <a:t>CHEESE PIZZA</a:t>
            </a:r>
          </a:p>
          <a:p>
            <a:pPr algn="ctr"/>
            <a:r>
              <a:rPr lang="en-PH" sz="1400" dirty="0">
                <a:solidFill>
                  <a:srgbClr val="4E4E4E"/>
                </a:solidFill>
                <a:latin typeface="Quicksand Medium" pitchFamily="2" charset="0"/>
              </a:rPr>
              <a:t>Php 500</a:t>
            </a:r>
            <a:endParaRPr lang="en-PH" sz="1050" dirty="0">
              <a:solidFill>
                <a:srgbClr val="4E4E4E"/>
              </a:solidFill>
              <a:latin typeface="Quicksand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725137-8A4D-4031-9A90-171E796C6A5D}"/>
              </a:ext>
            </a:extLst>
          </p:cNvPr>
          <p:cNvSpPr txBox="1"/>
          <p:nvPr/>
        </p:nvSpPr>
        <p:spPr>
          <a:xfrm>
            <a:off x="3062686" y="4366655"/>
            <a:ext cx="17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rgbClr val="4E4E4E"/>
                </a:solidFill>
                <a:latin typeface="Quicksand Medium" pitchFamily="2" charset="0"/>
              </a:rPr>
              <a:t>BACON PIZZA</a:t>
            </a:r>
          </a:p>
          <a:p>
            <a:pPr algn="ctr"/>
            <a:r>
              <a:rPr lang="en-PH" sz="1400" dirty="0">
                <a:solidFill>
                  <a:srgbClr val="4E4E4E"/>
                </a:solidFill>
                <a:latin typeface="Quicksand Medium" pitchFamily="2" charset="0"/>
              </a:rPr>
              <a:t>Php 700</a:t>
            </a:r>
            <a:endParaRPr lang="en-PH" sz="1050" dirty="0">
              <a:solidFill>
                <a:srgbClr val="4E4E4E"/>
              </a:solidFill>
              <a:latin typeface="Quicksand Medium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E5602F-9295-467D-91AF-9F7C49ECBF6E}"/>
              </a:ext>
            </a:extLst>
          </p:cNvPr>
          <p:cNvSpPr txBox="1"/>
          <p:nvPr/>
        </p:nvSpPr>
        <p:spPr>
          <a:xfrm>
            <a:off x="5255309" y="4366655"/>
            <a:ext cx="17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rgbClr val="4E4E4E"/>
                </a:solidFill>
                <a:latin typeface="Quicksand Medium" pitchFamily="2" charset="0"/>
              </a:rPr>
              <a:t>PEPPERONI PIZZA</a:t>
            </a:r>
          </a:p>
          <a:p>
            <a:pPr algn="ctr"/>
            <a:r>
              <a:rPr lang="en-PH" sz="1400" dirty="0">
                <a:solidFill>
                  <a:srgbClr val="4E4E4E"/>
                </a:solidFill>
                <a:latin typeface="Quicksand Medium" pitchFamily="2" charset="0"/>
              </a:rPr>
              <a:t>Php 600</a:t>
            </a:r>
            <a:endParaRPr lang="en-PH" sz="1050" dirty="0">
              <a:solidFill>
                <a:srgbClr val="4E4E4E"/>
              </a:solidFill>
              <a:latin typeface="Quicksand Medium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605E05-1489-4F72-8C5D-903590E17A27}"/>
              </a:ext>
            </a:extLst>
          </p:cNvPr>
          <p:cNvSpPr txBox="1"/>
          <p:nvPr/>
        </p:nvSpPr>
        <p:spPr>
          <a:xfrm>
            <a:off x="7447932" y="4366654"/>
            <a:ext cx="17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rgbClr val="4E4E4E"/>
                </a:solidFill>
                <a:latin typeface="Quicksand Medium" pitchFamily="2" charset="0"/>
              </a:rPr>
              <a:t>HAWAIIAN PIZZA</a:t>
            </a:r>
          </a:p>
          <a:p>
            <a:pPr algn="ctr"/>
            <a:r>
              <a:rPr lang="en-PH" sz="1400" dirty="0">
                <a:solidFill>
                  <a:srgbClr val="4E4E4E"/>
                </a:solidFill>
                <a:latin typeface="Quicksand Medium" pitchFamily="2" charset="0"/>
              </a:rPr>
              <a:t>Php 700</a:t>
            </a:r>
            <a:endParaRPr lang="en-PH" sz="1050" dirty="0">
              <a:solidFill>
                <a:srgbClr val="4E4E4E"/>
              </a:solidFill>
              <a:latin typeface="Quicksand Medium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EA0E24-21D5-4CFF-8955-1934E3207E23}"/>
              </a:ext>
            </a:extLst>
          </p:cNvPr>
          <p:cNvSpPr txBox="1"/>
          <p:nvPr/>
        </p:nvSpPr>
        <p:spPr>
          <a:xfrm>
            <a:off x="9640555" y="4377548"/>
            <a:ext cx="1770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rgbClr val="4E4E4E"/>
                </a:solidFill>
                <a:latin typeface="Quicksand Medium" pitchFamily="2" charset="0"/>
              </a:rPr>
              <a:t>SUPREME PIZZA</a:t>
            </a:r>
          </a:p>
          <a:p>
            <a:pPr algn="ctr"/>
            <a:r>
              <a:rPr lang="en-PH" sz="1400" dirty="0">
                <a:solidFill>
                  <a:srgbClr val="4E4E4E"/>
                </a:solidFill>
                <a:latin typeface="Quicksand Medium" pitchFamily="2" charset="0"/>
              </a:rPr>
              <a:t>Php 800</a:t>
            </a:r>
            <a:endParaRPr lang="en-PH" sz="1050" dirty="0">
              <a:solidFill>
                <a:srgbClr val="4E4E4E"/>
              </a:solidFill>
              <a:latin typeface="Quicksa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3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01CF4-60AA-41D5-B217-266A93DB495B}"/>
              </a:ext>
            </a:extLst>
          </p:cNvPr>
          <p:cNvSpPr txBox="1"/>
          <p:nvPr/>
        </p:nvSpPr>
        <p:spPr>
          <a:xfrm>
            <a:off x="539744" y="555932"/>
            <a:ext cx="3904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rgbClr val="FDB61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FONT STYLE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0E069D-ADB9-40C0-BB2B-B19E19D59F09}"/>
              </a:ext>
            </a:extLst>
          </p:cNvPr>
          <p:cNvSpPr txBox="1"/>
          <p:nvPr/>
        </p:nvSpPr>
        <p:spPr>
          <a:xfrm>
            <a:off x="3398939" y="3257162"/>
            <a:ext cx="5394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4E4E4E"/>
                </a:solidFill>
                <a:latin typeface="Quicksand SemiBold" pitchFamily="2" charset="0"/>
              </a:defRPr>
            </a:lvl1pPr>
          </a:lstStyle>
          <a:p>
            <a:r>
              <a:rPr lang="en-PH" sz="8000" dirty="0"/>
              <a:t>Quicksand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AEAD177-0C15-4A88-88D0-888D2614F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55" y="5497133"/>
            <a:ext cx="1191529" cy="1191529"/>
          </a:xfrm>
          <a:prstGeom prst="rect">
            <a:avLst/>
          </a:prstGeom>
        </p:spPr>
      </p:pic>
      <p:pic>
        <p:nvPicPr>
          <p:cNvPr id="38" name="Picture 37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605216E7-2BDE-4360-B5A4-957E48D33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084" y="5704089"/>
            <a:ext cx="2231572" cy="68429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E510D8-E5D1-48E9-B5A1-5345445A0469}"/>
              </a:ext>
            </a:extLst>
          </p:cNvPr>
          <p:cNvCxnSpPr>
            <a:cxnSpLocks/>
          </p:cNvCxnSpPr>
          <p:nvPr/>
        </p:nvCxnSpPr>
        <p:spPr>
          <a:xfrm>
            <a:off x="9612084" y="5610739"/>
            <a:ext cx="2231572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680CB9-AC0C-435D-94C7-DDB04D49C68D}"/>
              </a:ext>
            </a:extLst>
          </p:cNvPr>
          <p:cNvCxnSpPr>
            <a:cxnSpLocks/>
          </p:cNvCxnSpPr>
          <p:nvPr/>
        </p:nvCxnSpPr>
        <p:spPr>
          <a:xfrm>
            <a:off x="9612084" y="6506641"/>
            <a:ext cx="2318658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1C477A-BC9E-4760-A5E2-CAAB565CE709}"/>
              </a:ext>
            </a:extLst>
          </p:cNvPr>
          <p:cNvSpPr txBox="1"/>
          <p:nvPr/>
        </p:nvSpPr>
        <p:spPr>
          <a:xfrm>
            <a:off x="3398939" y="2276833"/>
            <a:ext cx="5394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rgbClr val="4E4E4E"/>
                </a:solidFill>
                <a:latin typeface="Quicksand SemiBold" pitchFamily="2" charset="0"/>
              </a:defRPr>
            </a:lvl1pPr>
          </a:lstStyle>
          <a:p>
            <a:r>
              <a:rPr lang="en-PH" sz="8000" b="1" dirty="0">
                <a:latin typeface="Poppins" panose="00000500000000000000" pitchFamily="2" charset="0"/>
                <a:cs typeface="Poppins" panose="00000500000000000000" pitchFamily="2" charset="0"/>
              </a:rPr>
              <a:t>POPPINS</a:t>
            </a:r>
          </a:p>
        </p:txBody>
      </p:sp>
    </p:spTree>
    <p:extLst>
      <p:ext uri="{BB962C8B-B14F-4D97-AF65-F5344CB8AC3E}">
        <p14:creationId xmlns:p14="http://schemas.microsoft.com/office/powerpoint/2010/main" val="181283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01CF4-60AA-41D5-B217-266A93DB495B}"/>
              </a:ext>
            </a:extLst>
          </p:cNvPr>
          <p:cNvSpPr txBox="1"/>
          <p:nvPr/>
        </p:nvSpPr>
        <p:spPr>
          <a:xfrm>
            <a:off x="539744" y="555932"/>
            <a:ext cx="3904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>
                <a:solidFill>
                  <a:srgbClr val="FDB61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COLORS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AEAD177-0C15-4A88-88D0-888D2614F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55" y="5497133"/>
            <a:ext cx="1191529" cy="1191529"/>
          </a:xfrm>
          <a:prstGeom prst="rect">
            <a:avLst/>
          </a:prstGeom>
        </p:spPr>
      </p:pic>
      <p:pic>
        <p:nvPicPr>
          <p:cNvPr id="38" name="Picture 37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605216E7-2BDE-4360-B5A4-957E48D33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084" y="5704089"/>
            <a:ext cx="2231572" cy="68429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E510D8-E5D1-48E9-B5A1-5345445A0469}"/>
              </a:ext>
            </a:extLst>
          </p:cNvPr>
          <p:cNvCxnSpPr>
            <a:cxnSpLocks/>
          </p:cNvCxnSpPr>
          <p:nvPr/>
        </p:nvCxnSpPr>
        <p:spPr>
          <a:xfrm>
            <a:off x="9612084" y="5610739"/>
            <a:ext cx="2231572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680CB9-AC0C-435D-94C7-DDB04D49C68D}"/>
              </a:ext>
            </a:extLst>
          </p:cNvPr>
          <p:cNvCxnSpPr>
            <a:cxnSpLocks/>
          </p:cNvCxnSpPr>
          <p:nvPr/>
        </p:nvCxnSpPr>
        <p:spPr>
          <a:xfrm>
            <a:off x="9612084" y="6506641"/>
            <a:ext cx="2318658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A95003-752F-42FC-8ED9-A47363537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27067"/>
              </p:ext>
            </p:extLst>
          </p:nvPr>
        </p:nvGraphicFramePr>
        <p:xfrm>
          <a:off x="513527" y="2284112"/>
          <a:ext cx="11164946" cy="211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842">
                  <a:extLst>
                    <a:ext uri="{9D8B030D-6E8A-4147-A177-3AD203B41FA5}">
                      <a16:colId xmlns:a16="http://schemas.microsoft.com/office/drawing/2014/main" val="1503182431"/>
                    </a:ext>
                  </a:extLst>
                </a:gridCol>
                <a:gridCol w="858842">
                  <a:extLst>
                    <a:ext uri="{9D8B030D-6E8A-4147-A177-3AD203B41FA5}">
                      <a16:colId xmlns:a16="http://schemas.microsoft.com/office/drawing/2014/main" val="1833324699"/>
                    </a:ext>
                  </a:extLst>
                </a:gridCol>
                <a:gridCol w="858842">
                  <a:extLst>
                    <a:ext uri="{9D8B030D-6E8A-4147-A177-3AD203B41FA5}">
                      <a16:colId xmlns:a16="http://schemas.microsoft.com/office/drawing/2014/main" val="2310891662"/>
                    </a:ext>
                  </a:extLst>
                </a:gridCol>
                <a:gridCol w="858842">
                  <a:extLst>
                    <a:ext uri="{9D8B030D-6E8A-4147-A177-3AD203B41FA5}">
                      <a16:colId xmlns:a16="http://schemas.microsoft.com/office/drawing/2014/main" val="918425886"/>
                    </a:ext>
                  </a:extLst>
                </a:gridCol>
                <a:gridCol w="858842">
                  <a:extLst>
                    <a:ext uri="{9D8B030D-6E8A-4147-A177-3AD203B41FA5}">
                      <a16:colId xmlns:a16="http://schemas.microsoft.com/office/drawing/2014/main" val="3468349776"/>
                    </a:ext>
                  </a:extLst>
                </a:gridCol>
                <a:gridCol w="858842">
                  <a:extLst>
                    <a:ext uri="{9D8B030D-6E8A-4147-A177-3AD203B41FA5}">
                      <a16:colId xmlns:a16="http://schemas.microsoft.com/office/drawing/2014/main" val="976637752"/>
                    </a:ext>
                  </a:extLst>
                </a:gridCol>
                <a:gridCol w="858842">
                  <a:extLst>
                    <a:ext uri="{9D8B030D-6E8A-4147-A177-3AD203B41FA5}">
                      <a16:colId xmlns:a16="http://schemas.microsoft.com/office/drawing/2014/main" val="4117139144"/>
                    </a:ext>
                  </a:extLst>
                </a:gridCol>
                <a:gridCol w="858842">
                  <a:extLst>
                    <a:ext uri="{9D8B030D-6E8A-4147-A177-3AD203B41FA5}">
                      <a16:colId xmlns:a16="http://schemas.microsoft.com/office/drawing/2014/main" val="3302839203"/>
                    </a:ext>
                  </a:extLst>
                </a:gridCol>
                <a:gridCol w="858842">
                  <a:extLst>
                    <a:ext uri="{9D8B030D-6E8A-4147-A177-3AD203B41FA5}">
                      <a16:colId xmlns:a16="http://schemas.microsoft.com/office/drawing/2014/main" val="198847842"/>
                    </a:ext>
                  </a:extLst>
                </a:gridCol>
                <a:gridCol w="858842">
                  <a:extLst>
                    <a:ext uri="{9D8B030D-6E8A-4147-A177-3AD203B41FA5}">
                      <a16:colId xmlns:a16="http://schemas.microsoft.com/office/drawing/2014/main" val="876704013"/>
                    </a:ext>
                  </a:extLst>
                </a:gridCol>
                <a:gridCol w="858842">
                  <a:extLst>
                    <a:ext uri="{9D8B030D-6E8A-4147-A177-3AD203B41FA5}">
                      <a16:colId xmlns:a16="http://schemas.microsoft.com/office/drawing/2014/main" val="517496682"/>
                    </a:ext>
                  </a:extLst>
                </a:gridCol>
                <a:gridCol w="858842">
                  <a:extLst>
                    <a:ext uri="{9D8B030D-6E8A-4147-A177-3AD203B41FA5}">
                      <a16:colId xmlns:a16="http://schemas.microsoft.com/office/drawing/2014/main" val="2953746828"/>
                    </a:ext>
                  </a:extLst>
                </a:gridCol>
                <a:gridCol w="858842">
                  <a:extLst>
                    <a:ext uri="{9D8B030D-6E8A-4147-A177-3AD203B41FA5}">
                      <a16:colId xmlns:a16="http://schemas.microsoft.com/office/drawing/2014/main" val="2037217585"/>
                    </a:ext>
                  </a:extLst>
                </a:gridCol>
              </a:tblGrid>
              <a:tr h="2110898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252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248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200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8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255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211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123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255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192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55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3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PH" sz="1400" b="1" kern="1200" dirty="0">
                          <a:solidFill>
                            <a:srgbClr val="4E4E4E"/>
                          </a:solidFill>
                          <a:latin typeface="Quicksand SemiBold" pitchFamily="2" charset="0"/>
                          <a:ea typeface="+mn-ea"/>
                          <a:cs typeface="+mn-cs"/>
                        </a:rPr>
                        <a:t>253</a:t>
                      </a:r>
                    </a:p>
                    <a:p>
                      <a:pPr marL="0" algn="ctr" defTabSz="914400" rtl="0" eaLnBrk="1" latinLnBrk="0" hangingPunct="1"/>
                      <a:r>
                        <a:rPr lang="en-PH" sz="1400" b="1" kern="1200" dirty="0">
                          <a:solidFill>
                            <a:srgbClr val="4E4E4E"/>
                          </a:solidFill>
                          <a:latin typeface="Quicksand SemiBold" pitchFamily="2" charset="0"/>
                          <a:ea typeface="+mn-ea"/>
                          <a:cs typeface="+mn-cs"/>
                        </a:rPr>
                        <a:t>182</a:t>
                      </a:r>
                    </a:p>
                    <a:p>
                      <a:pPr marL="0" algn="ctr" defTabSz="914400" rtl="0" eaLnBrk="1" latinLnBrk="0" hangingPunct="1"/>
                      <a:r>
                        <a:rPr lang="en-PH" sz="1400" b="1" kern="1200" dirty="0">
                          <a:solidFill>
                            <a:srgbClr val="4E4E4E"/>
                          </a:solidFill>
                          <a:latin typeface="Quicksand SemiBold" pitchFamily="2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B61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216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255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204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177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231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161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E7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solidFill>
                            <a:schemeClr val="bg1"/>
                          </a:solidFill>
                          <a:latin typeface="Quicksand SemiBold" pitchFamily="2" charset="0"/>
                        </a:rPr>
                        <a:t>61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chemeClr val="bg1"/>
                          </a:solidFill>
                          <a:latin typeface="Quicksand SemiBold" pitchFamily="2" charset="0"/>
                        </a:rPr>
                        <a:t>211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chemeClr val="bg1"/>
                          </a:solidFill>
                          <a:latin typeface="Quicksand SemiBold" pitchFamily="2" charset="0"/>
                        </a:rPr>
                        <a:t>118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D3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11</a:t>
                      </a:r>
                    </a:p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161</a:t>
                      </a:r>
                    </a:p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118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A1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7</a:t>
                      </a:r>
                    </a:p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110</a:t>
                      </a:r>
                    </a:p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47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6E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255</a:t>
                      </a:r>
                    </a:p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97</a:t>
                      </a:r>
                    </a:p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109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1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216</a:t>
                      </a:r>
                    </a:p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58</a:t>
                      </a:r>
                    </a:p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86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3A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207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207</a:t>
                      </a:r>
                    </a:p>
                    <a:p>
                      <a:pPr algn="ctr"/>
                      <a:r>
                        <a:rPr lang="en-PH" sz="1400" dirty="0">
                          <a:solidFill>
                            <a:srgbClr val="4E4E4E"/>
                          </a:solidFill>
                          <a:latin typeface="Quicksand SemiBold" pitchFamily="2" charset="0"/>
                        </a:rPr>
                        <a:t>207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C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78</a:t>
                      </a:r>
                    </a:p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78</a:t>
                      </a:r>
                    </a:p>
                    <a:p>
                      <a:pPr algn="ctr"/>
                      <a:r>
                        <a:rPr lang="en-PH" sz="1400" dirty="0">
                          <a:latin typeface="Quicksand SemiBold" pitchFamily="2" charset="0"/>
                        </a:rPr>
                        <a:t>78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4E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67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5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801CF4-60AA-41D5-B217-266A93DB495B}"/>
              </a:ext>
            </a:extLst>
          </p:cNvPr>
          <p:cNvSpPr txBox="1"/>
          <p:nvPr/>
        </p:nvSpPr>
        <p:spPr>
          <a:xfrm>
            <a:off x="4143667" y="2905728"/>
            <a:ext cx="3904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400" b="1" dirty="0">
                <a:solidFill>
                  <a:srgbClr val="FDB61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LAYOUT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AEAD177-0C15-4A88-88D0-888D2614F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55" y="5497133"/>
            <a:ext cx="1191529" cy="1191529"/>
          </a:xfrm>
          <a:prstGeom prst="rect">
            <a:avLst/>
          </a:prstGeom>
        </p:spPr>
      </p:pic>
      <p:pic>
        <p:nvPicPr>
          <p:cNvPr id="38" name="Picture 37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605216E7-2BDE-4360-B5A4-957E48D33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084" y="5704089"/>
            <a:ext cx="2231572" cy="68429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E510D8-E5D1-48E9-B5A1-5345445A0469}"/>
              </a:ext>
            </a:extLst>
          </p:cNvPr>
          <p:cNvCxnSpPr>
            <a:cxnSpLocks/>
          </p:cNvCxnSpPr>
          <p:nvPr/>
        </p:nvCxnSpPr>
        <p:spPr>
          <a:xfrm>
            <a:off x="9612084" y="5610739"/>
            <a:ext cx="2231572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680CB9-AC0C-435D-94C7-DDB04D49C68D}"/>
              </a:ext>
            </a:extLst>
          </p:cNvPr>
          <p:cNvCxnSpPr>
            <a:cxnSpLocks/>
          </p:cNvCxnSpPr>
          <p:nvPr/>
        </p:nvCxnSpPr>
        <p:spPr>
          <a:xfrm>
            <a:off x="9612084" y="6506641"/>
            <a:ext cx="2318658" cy="0"/>
          </a:xfrm>
          <a:prstGeom prst="line">
            <a:avLst/>
          </a:prstGeom>
          <a:ln w="38100">
            <a:solidFill>
              <a:srgbClr val="FFC03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5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6036BA0-F75F-4C94-AC9E-5E4E262D6A43}"/>
              </a:ext>
            </a:extLst>
          </p:cNvPr>
          <p:cNvSpPr/>
          <p:nvPr/>
        </p:nvSpPr>
        <p:spPr>
          <a:xfrm>
            <a:off x="1679092" y="3533715"/>
            <a:ext cx="4814956" cy="900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>
                <a:solidFill>
                  <a:schemeClr val="tx1"/>
                </a:solidFill>
              </a:rPr>
              <a:t>Recipe Book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0B7284-87F6-48F6-AFBD-B821777FFF1C}"/>
              </a:ext>
            </a:extLst>
          </p:cNvPr>
          <p:cNvSpPr/>
          <p:nvPr/>
        </p:nvSpPr>
        <p:spPr>
          <a:xfrm>
            <a:off x="1679092" y="4554711"/>
            <a:ext cx="4814956" cy="1827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>
                <a:solidFill>
                  <a:schemeClr val="tx1"/>
                </a:solidFill>
              </a:rPr>
              <a:t>Ingredients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7651D-B1B4-4E8E-90A7-ECC5789B723D}"/>
              </a:ext>
            </a:extLst>
          </p:cNvPr>
          <p:cNvSpPr/>
          <p:nvPr/>
        </p:nvSpPr>
        <p:spPr>
          <a:xfrm>
            <a:off x="4060466" y="458648"/>
            <a:ext cx="2433582" cy="22866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>
                <a:solidFill>
                  <a:schemeClr val="tx1"/>
                </a:solidFill>
              </a:rPr>
              <a:t>Customer </a:t>
            </a:r>
            <a:r>
              <a:rPr lang="en-PH" sz="1350" dirty="0" err="1">
                <a:solidFill>
                  <a:schemeClr val="tx1"/>
                </a:solidFill>
              </a:rPr>
              <a:t>img</a:t>
            </a:r>
            <a:endParaRPr lang="en-PH" sz="135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5C943B-92C4-4D85-9C66-4695C37D60EF}"/>
              </a:ext>
            </a:extLst>
          </p:cNvPr>
          <p:cNvSpPr/>
          <p:nvPr/>
        </p:nvSpPr>
        <p:spPr>
          <a:xfrm>
            <a:off x="4060466" y="2866112"/>
            <a:ext cx="2433582" cy="546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>
                <a:solidFill>
                  <a:schemeClr val="tx1"/>
                </a:solidFill>
              </a:rPr>
              <a:t>Customer order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E6D685-2AAD-45CB-9364-1700A7D31C22}"/>
              </a:ext>
            </a:extLst>
          </p:cNvPr>
          <p:cNvSpPr/>
          <p:nvPr/>
        </p:nvSpPr>
        <p:spPr>
          <a:xfrm>
            <a:off x="6629718" y="458648"/>
            <a:ext cx="3784697" cy="3927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>
                <a:solidFill>
                  <a:schemeClr val="tx1"/>
                </a:solidFill>
              </a:rPr>
              <a:t>Pizza Image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86F0EF-C992-4FF7-A5FD-6A649FBC56CE}"/>
              </a:ext>
            </a:extLst>
          </p:cNvPr>
          <p:cNvSpPr/>
          <p:nvPr/>
        </p:nvSpPr>
        <p:spPr>
          <a:xfrm>
            <a:off x="6629718" y="4554711"/>
            <a:ext cx="3784697" cy="1338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>
                <a:solidFill>
                  <a:schemeClr val="tx1"/>
                </a:solidFill>
              </a:rPr>
              <a:t>Prep Table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545ABD-C884-4B38-B354-86C3867A08B6}"/>
              </a:ext>
            </a:extLst>
          </p:cNvPr>
          <p:cNvSpPr/>
          <p:nvPr/>
        </p:nvSpPr>
        <p:spPr>
          <a:xfrm>
            <a:off x="8818632" y="6018559"/>
            <a:ext cx="1119137" cy="36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Bake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E1434E-E4A1-4C34-94A5-A8DEC1ADD394}"/>
              </a:ext>
            </a:extLst>
          </p:cNvPr>
          <p:cNvSpPr/>
          <p:nvPr/>
        </p:nvSpPr>
        <p:spPr>
          <a:xfrm>
            <a:off x="7779219" y="3076741"/>
            <a:ext cx="1485693" cy="6890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Serve this pizza!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EE70AE-0750-4424-9F39-202C667AB9B3}"/>
              </a:ext>
            </a:extLst>
          </p:cNvPr>
          <p:cNvSpPr/>
          <p:nvPr/>
        </p:nvSpPr>
        <p:spPr>
          <a:xfrm>
            <a:off x="6991329" y="6036037"/>
            <a:ext cx="1119137" cy="3636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/>
              <a:t>Discard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00453E-1789-4A50-A85C-3F7E5BF781CD}"/>
              </a:ext>
            </a:extLst>
          </p:cNvPr>
          <p:cNvSpPr/>
          <p:nvPr/>
        </p:nvSpPr>
        <p:spPr>
          <a:xfrm>
            <a:off x="1679093" y="454515"/>
            <a:ext cx="2245704" cy="1145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>
                <a:solidFill>
                  <a:schemeClr val="tx1"/>
                </a:solidFill>
              </a:rPr>
              <a:t>Game Name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9F3840-B207-4C0C-AA22-40C709737848}"/>
              </a:ext>
            </a:extLst>
          </p:cNvPr>
          <p:cNvSpPr/>
          <p:nvPr/>
        </p:nvSpPr>
        <p:spPr>
          <a:xfrm>
            <a:off x="1679092" y="1739660"/>
            <a:ext cx="2245704" cy="776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>
                <a:solidFill>
                  <a:schemeClr val="tx1"/>
                </a:solidFill>
              </a:rPr>
              <a:t>Timer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6E085D-3E75-47C0-9D8A-1A668D1BFB1A}"/>
              </a:ext>
            </a:extLst>
          </p:cNvPr>
          <p:cNvSpPr/>
          <p:nvPr/>
        </p:nvSpPr>
        <p:spPr>
          <a:xfrm>
            <a:off x="1679092" y="2617447"/>
            <a:ext cx="1266936" cy="776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>
                <a:solidFill>
                  <a:schemeClr val="tx1"/>
                </a:solidFill>
              </a:rPr>
              <a:t>Total Sales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C9D334-B22F-42BF-8C4C-85AD874CB9B8}"/>
              </a:ext>
            </a:extLst>
          </p:cNvPr>
          <p:cNvSpPr/>
          <p:nvPr/>
        </p:nvSpPr>
        <p:spPr>
          <a:xfrm>
            <a:off x="3047449" y="2636687"/>
            <a:ext cx="877347" cy="776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PH" sz="1350" dirty="0">
                <a:solidFill>
                  <a:schemeClr val="tx1"/>
                </a:solidFill>
              </a:rPr>
              <a:t>Customers Served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1A1D96-4CA9-4E24-BF9C-83190D30B37F}"/>
              </a:ext>
            </a:extLst>
          </p:cNvPr>
          <p:cNvSpPr/>
          <p:nvPr/>
        </p:nvSpPr>
        <p:spPr>
          <a:xfrm>
            <a:off x="1621641" y="335311"/>
            <a:ext cx="2370695" cy="3116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A51DCF-C482-4FFB-BABE-F99F60903FA4}"/>
              </a:ext>
            </a:extLst>
          </p:cNvPr>
          <p:cNvSpPr/>
          <p:nvPr/>
        </p:nvSpPr>
        <p:spPr>
          <a:xfrm>
            <a:off x="3992336" y="335311"/>
            <a:ext cx="2569252" cy="3116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18E146-B896-4042-9916-9FF2C40A9624}"/>
              </a:ext>
            </a:extLst>
          </p:cNvPr>
          <p:cNvSpPr/>
          <p:nvPr/>
        </p:nvSpPr>
        <p:spPr>
          <a:xfrm>
            <a:off x="1624596" y="3451874"/>
            <a:ext cx="4936992" cy="1034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4AFFF3-618E-4646-A450-6F8D4C1A7AE5}"/>
              </a:ext>
            </a:extLst>
          </p:cNvPr>
          <p:cNvSpPr/>
          <p:nvPr/>
        </p:nvSpPr>
        <p:spPr>
          <a:xfrm>
            <a:off x="1621641" y="4486399"/>
            <a:ext cx="8901711" cy="2082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851748-E43B-4385-84B9-386AC41F89CD}"/>
              </a:ext>
            </a:extLst>
          </p:cNvPr>
          <p:cNvSpPr/>
          <p:nvPr/>
        </p:nvSpPr>
        <p:spPr>
          <a:xfrm>
            <a:off x="6561589" y="335311"/>
            <a:ext cx="3961764" cy="41510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51829E-006B-4AF2-B9E3-594873F406BF}"/>
              </a:ext>
            </a:extLst>
          </p:cNvPr>
          <p:cNvSpPr/>
          <p:nvPr/>
        </p:nvSpPr>
        <p:spPr>
          <a:xfrm>
            <a:off x="6561588" y="4525351"/>
            <a:ext cx="3917071" cy="19836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F4FFED-D7C6-4C33-9858-6D301AF26715}"/>
              </a:ext>
            </a:extLst>
          </p:cNvPr>
          <p:cNvSpPr/>
          <p:nvPr/>
        </p:nvSpPr>
        <p:spPr>
          <a:xfrm>
            <a:off x="1679091" y="4526622"/>
            <a:ext cx="4872408" cy="19836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696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184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Quicksand Medium</vt:lpstr>
      <vt:lpstr>Quicksand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Haidee Tan</dc:creator>
  <cp:lastModifiedBy>Haidee Tan</cp:lastModifiedBy>
  <cp:revision>10</cp:revision>
  <dcterms:created xsi:type="dcterms:W3CDTF">2021-09-07T07:41:31Z</dcterms:created>
  <dcterms:modified xsi:type="dcterms:W3CDTF">2021-09-08T00:01:02Z</dcterms:modified>
</cp:coreProperties>
</file>