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99" r:id="rId4"/>
    <p:sldId id="300" r:id="rId5"/>
    <p:sldId id="301" r:id="rId6"/>
    <p:sldId id="302" r:id="rId7"/>
    <p:sldId id="260" r:id="rId8"/>
    <p:sldId id="271" r:id="rId9"/>
  </p:sldIdLst>
  <p:sldSz cx="9144000" cy="5143500" type="screen16x9"/>
  <p:notesSz cx="6858000" cy="9144000"/>
  <p:embeddedFontLst>
    <p:embeddedFont>
      <p:font typeface="Overpass Black" panose="020B0604020202020204" charset="0"/>
      <p:bold r:id="rId11"/>
      <p:boldItalic r:id="rId12"/>
    </p:embeddedFont>
    <p:embeddedFont>
      <p:font typeface="Overpass ExtraBold" panose="020B0604020202020204" charset="0"/>
      <p:bold r:id="rId13"/>
      <p:boldItalic r:id="rId14"/>
    </p:embeddedFont>
    <p:embeddedFont>
      <p:font typeface="Overpass SemiBold" panose="020B0604020202020204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1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 Vu" initials="HV" lastIdx="1" clrIdx="0">
    <p:extLst>
      <p:ext uri="{19B8F6BF-5375-455C-9EA6-DF929625EA0E}">
        <p15:presenceInfo xmlns:p15="http://schemas.microsoft.com/office/powerpoint/2012/main" userId="067c8d98e467d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B89AF-A11C-42BA-9E92-C2A2703CD425}">
  <a:tblStyle styleId="{E71B89AF-A11C-42BA-9E92-C2A2703CD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6865d464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6865d464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6865d464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6865d464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9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6865d464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6865d464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7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6865d4646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6865d4646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77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86865d4646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86865d4646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7E2F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E7E2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800000" flipH="1">
            <a:off x="6757152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1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E7E2F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7150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4"/>
          </p:nvPr>
        </p:nvSpPr>
        <p:spPr>
          <a:xfrm>
            <a:off x="33748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6"/>
          </p:nvPr>
        </p:nvSpPr>
        <p:spPr>
          <a:xfrm>
            <a:off x="60346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4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36200" y="900809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TraveLinked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sz="32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Projektlösungsansatz</a:t>
            </a:r>
            <a:endParaRPr sz="32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48" name="Google Shape;148;p26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149" name="Google Shape;149;p26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rgbClr val="A8B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rgbClr val="DC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Hintergrund des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Projekts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 err="1">
                <a:solidFill>
                  <a:srgbClr val="20124D"/>
                </a:solidFill>
              </a:rPr>
              <a:t>TraveLinked</a:t>
            </a:r>
            <a:r>
              <a:rPr lang="de-DE" sz="1800" dirty="0">
                <a:solidFill>
                  <a:srgbClr val="20124D"/>
                </a:solidFill>
              </a:rPr>
              <a:t> ist eine 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</a:rPr>
              <a:t>webbasierte</a:t>
            </a:r>
            <a:r>
              <a:rPr lang="de-DE" sz="1800" dirty="0">
                <a:solidFill>
                  <a:srgbClr val="20124D"/>
                </a:solidFill>
              </a:rPr>
              <a:t> Anwendung für die 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</a:rPr>
              <a:t>individuelle</a:t>
            </a:r>
            <a:r>
              <a:rPr lang="de-DE" sz="1800" dirty="0">
                <a:solidFill>
                  <a:srgbClr val="20124D"/>
                </a:solidFill>
              </a:rPr>
              <a:t> Reiseplanung</a:t>
            </a:r>
          </a:p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 err="1">
                <a:solidFill>
                  <a:srgbClr val="20124D"/>
                </a:solidFill>
              </a:rPr>
              <a:t>TraveLinked</a:t>
            </a:r>
            <a:r>
              <a:rPr lang="de-DE" sz="1800" dirty="0">
                <a:solidFill>
                  <a:srgbClr val="20124D"/>
                </a:solidFill>
              </a:rPr>
              <a:t> ist ein Mix aus 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Social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</a:rPr>
              <a:t> Media</a:t>
            </a:r>
            <a:r>
              <a:rPr lang="de-DE" sz="1800" dirty="0">
                <a:solidFill>
                  <a:srgbClr val="20124D"/>
                </a:solidFill>
              </a:rPr>
              <a:t> und 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Traveling</a:t>
            </a:r>
            <a:r>
              <a:rPr lang="de-DE" sz="1800" dirty="0">
                <a:solidFill>
                  <a:srgbClr val="20124D"/>
                </a:solidFill>
              </a:rPr>
              <a:t> (</a:t>
            </a:r>
            <a:r>
              <a:rPr lang="de-DE" sz="1800" dirty="0" err="1">
                <a:solidFill>
                  <a:srgbClr val="20124D"/>
                </a:solidFill>
              </a:rPr>
              <a:t>Social</a:t>
            </a:r>
            <a:r>
              <a:rPr lang="de-DE" sz="1800" dirty="0">
                <a:solidFill>
                  <a:srgbClr val="20124D"/>
                </a:solidFill>
              </a:rPr>
              <a:t> </a:t>
            </a:r>
            <a:r>
              <a:rPr lang="de-DE" sz="1800" dirty="0" err="1">
                <a:solidFill>
                  <a:srgbClr val="20124D"/>
                </a:solidFill>
              </a:rPr>
              <a:t>Tourism</a:t>
            </a:r>
            <a:r>
              <a:rPr lang="de-DE" sz="1800" dirty="0">
                <a:solidFill>
                  <a:srgbClr val="20124D"/>
                </a:solidFill>
              </a:rPr>
              <a:t>)</a:t>
            </a:r>
          </a:p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>
                <a:solidFill>
                  <a:srgbClr val="20124D"/>
                </a:solidFill>
              </a:rPr>
              <a:t>Erstellung von Touren, Sehenswürdigkeiten, Bildern</a:t>
            </a:r>
          </a:p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>
                <a:solidFill>
                  <a:srgbClr val="20124D"/>
                </a:solidFill>
              </a:rPr>
              <a:t>Eigenes Benutzerprofil</a:t>
            </a:r>
          </a:p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>
                <a:solidFill>
                  <a:srgbClr val="20124D"/>
                </a:solidFill>
              </a:rPr>
              <a:t>Vernetzung mit anderen Benutzern</a:t>
            </a:r>
          </a:p>
          <a:p>
            <a:pPr marL="360000" indent="-304800">
              <a:spcBef>
                <a:spcPts val="1600"/>
              </a:spcBef>
              <a:buSzPts val="1200"/>
            </a:pPr>
            <a:r>
              <a:rPr lang="de-DE" sz="1800" dirty="0">
                <a:solidFill>
                  <a:srgbClr val="20124D"/>
                </a:solidFill>
              </a:rPr>
              <a:t>Bewerten, kommentieren, teilen von anderen Touren</a:t>
            </a:r>
          </a:p>
          <a:p>
            <a:pPr marL="360000" lvl="0" indent="-304800" algn="l" rtl="0">
              <a:spcBef>
                <a:spcPts val="0"/>
              </a:spcBef>
              <a:buSzPts val="1200"/>
              <a:buChar char="●"/>
            </a:pPr>
            <a:endParaRPr lang="en-US" sz="2000" dirty="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MÖGLICHE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TECHNOLOGIEN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aphicFrame>
        <p:nvGraphicFramePr>
          <p:cNvPr id="620" name="Google Shape;620;p33"/>
          <p:cNvGraphicFramePr/>
          <p:nvPr>
            <p:extLst>
              <p:ext uri="{D42A27DB-BD31-4B8C-83A1-F6EECF244321}">
                <p14:modId xmlns:p14="http://schemas.microsoft.com/office/powerpoint/2010/main" val="3124513370"/>
              </p:ext>
            </p:extLst>
          </p:nvPr>
        </p:nvGraphicFramePr>
        <p:xfrm>
          <a:off x="1739587" y="1461703"/>
          <a:ext cx="5664826" cy="2950109"/>
        </p:xfrm>
        <a:graphic>
          <a:graphicData uri="http://schemas.openxmlformats.org/drawingml/2006/table">
            <a:tbl>
              <a:tblPr>
                <a:noFill/>
                <a:tableStyleId>{E71B89AF-A11C-42BA-9E92-C2A2703CD425}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Frontend</a:t>
                      </a:r>
                      <a:endParaRPr sz="18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Backend</a:t>
                      </a:r>
                      <a:endParaRPr sz="18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Datenbank</a:t>
                      </a:r>
                      <a:endParaRPr sz="18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Vue.js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sym typeface="Overpass ExtraBold"/>
                        </a:rPr>
                        <a:t>Spring Boot</a:t>
                      </a: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sym typeface="Overpass ExtraBold"/>
                        </a:rPr>
                        <a:t>MongoDB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Angular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ASP.NET</a:t>
                      </a: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Firebase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React.js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sym typeface="Overpass ExtraBold"/>
                        </a:rPr>
                        <a:t>Node.js</a:t>
                      </a: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verpass ExtraBold"/>
                          <a:sym typeface="Overpass ExtraBold"/>
                        </a:rPr>
                        <a:t>SQL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FRONTEND-Technologien </a:t>
            </a:r>
            <a:r>
              <a:rPr lang="en" dirty="0"/>
              <a:t>IM VERGLEICH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aphicFrame>
        <p:nvGraphicFramePr>
          <p:cNvPr id="620" name="Google Shape;620;p33"/>
          <p:cNvGraphicFramePr/>
          <p:nvPr>
            <p:extLst>
              <p:ext uri="{D42A27DB-BD31-4B8C-83A1-F6EECF244321}">
                <p14:modId xmlns:p14="http://schemas.microsoft.com/office/powerpoint/2010/main" val="285082878"/>
              </p:ext>
            </p:extLst>
          </p:nvPr>
        </p:nvGraphicFramePr>
        <p:xfrm>
          <a:off x="1007310" y="1965035"/>
          <a:ext cx="7657990" cy="2015010"/>
        </p:xfrm>
        <a:graphic>
          <a:graphicData uri="http://schemas.openxmlformats.org/drawingml/2006/table">
            <a:tbl>
              <a:tblPr>
                <a:noFill/>
                <a:tableStyleId>{E71B89AF-A11C-42BA-9E92-C2A2703CD425}</a:tableStyleId>
              </a:tblPr>
              <a:tblGrid>
                <a:gridCol w="120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204">
                  <a:extLst>
                    <a:ext uri="{9D8B030D-6E8A-4147-A177-3AD203B41FA5}">
                      <a16:colId xmlns:a16="http://schemas.microsoft.com/office/drawing/2014/main" val="3232444197"/>
                    </a:ext>
                  </a:extLst>
                </a:gridCol>
              </a:tblGrid>
              <a:tr h="51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Schwierigkeit</a:t>
                      </a:r>
                      <a:endParaRPr sz="12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Vorkenntnisse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im Team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Beliebtheit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Branchenakzeptanz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Sprache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verpass ExtraBold"/>
                          <a:sym typeface="Arial"/>
                        </a:rPr>
                        <a:t>Mittel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beliebt</a:t>
                      </a:r>
                      <a:endParaRPr sz="1400" b="0" i="0" u="none" strike="noStrike" cap="none" dirty="0">
                        <a:solidFill>
                          <a:srgbClr val="00B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92D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Gut</a:t>
                      </a:r>
                      <a:endParaRPr sz="1400" b="0" i="0" u="none" strike="noStrike" cap="none" dirty="0">
                        <a:solidFill>
                          <a:srgbClr val="92D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JavaScript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Hoch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verpass ExtraBold"/>
                          <a:cs typeface="Arial"/>
                          <a:sym typeface="Arial"/>
                        </a:rPr>
                        <a:t>Nimmt ab</a:t>
                      </a:r>
                      <a:endParaRPr sz="1400" b="0" i="0" u="none" strike="noStrike" cap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gut (Enterprise Umfeld)</a:t>
                      </a:r>
                      <a:endParaRPr sz="1400" b="0" i="0" u="none" strike="noStrike" cap="none" dirty="0">
                        <a:solidFill>
                          <a:srgbClr val="00B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 err="1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TypeScript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00B05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Einfach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92D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Nimmt zu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92D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Gut</a:t>
                      </a:r>
                      <a:endParaRPr sz="1400" b="0" i="0" u="none" strike="noStrike" cap="none" dirty="0">
                        <a:solidFill>
                          <a:srgbClr val="92D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JavaScript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6" name="Google Shape;686;p33"/>
          <p:cNvGrpSpPr/>
          <p:nvPr/>
        </p:nvGrpSpPr>
        <p:grpSpPr>
          <a:xfrm>
            <a:off x="2642197" y="3086795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687" name="Google Shape;687;p33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92D050"/>
                </a:solidFill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  <p:sp>
        <p:nvSpPr>
          <p:cNvPr id="699" name="Google Shape;699;p33"/>
          <p:cNvSpPr/>
          <p:nvPr/>
        </p:nvSpPr>
        <p:spPr>
          <a:xfrm>
            <a:off x="2682105" y="358779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2682105" y="259093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06E276-ED6A-4CC2-ADE9-0171E265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9" y="2950201"/>
            <a:ext cx="589541" cy="5895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45A8334-1A87-43F9-AE65-7876C673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0" y="3567888"/>
            <a:ext cx="487040" cy="4220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870305-5FE9-4D81-B52B-ED9D521F1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00" y="2467517"/>
            <a:ext cx="757945" cy="5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BACKEND-Technologien</a:t>
            </a:r>
            <a:r>
              <a:rPr lang="en" dirty="0"/>
              <a:t> IM VERGLEICH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aphicFrame>
        <p:nvGraphicFramePr>
          <p:cNvPr id="620" name="Google Shape;620;p33"/>
          <p:cNvGraphicFramePr/>
          <p:nvPr>
            <p:extLst>
              <p:ext uri="{D42A27DB-BD31-4B8C-83A1-F6EECF244321}">
                <p14:modId xmlns:p14="http://schemas.microsoft.com/office/powerpoint/2010/main" val="185516585"/>
              </p:ext>
            </p:extLst>
          </p:nvPr>
        </p:nvGraphicFramePr>
        <p:xfrm>
          <a:off x="1007310" y="1965035"/>
          <a:ext cx="7657990" cy="2377320"/>
        </p:xfrm>
        <a:graphic>
          <a:graphicData uri="http://schemas.openxmlformats.org/drawingml/2006/table">
            <a:tbl>
              <a:tblPr>
                <a:noFill/>
                <a:tableStyleId>{E71B89AF-A11C-42BA-9E92-C2A2703CD425}</a:tableStyleId>
              </a:tblPr>
              <a:tblGrid>
                <a:gridCol w="120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204">
                  <a:extLst>
                    <a:ext uri="{9D8B030D-6E8A-4147-A177-3AD203B41FA5}">
                      <a16:colId xmlns:a16="http://schemas.microsoft.com/office/drawing/2014/main" val="3232444197"/>
                    </a:ext>
                  </a:extLst>
                </a:gridCol>
              </a:tblGrid>
              <a:tr h="51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Schwierigkeit</a:t>
                      </a:r>
                      <a:endParaRPr sz="12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Vorkenntnisse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im Team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Beliebtheit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Branchenakzeptanz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Sprache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Hoch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92D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Ziemlich bekannt</a:t>
                      </a:r>
                      <a:endParaRPr sz="1400" b="0" i="0" u="none" strike="noStrike" cap="none" dirty="0">
                        <a:solidFill>
                          <a:srgbClr val="92D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gut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Java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Hoch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verpass ExtraBold"/>
                          <a:cs typeface="Arial"/>
                          <a:sym typeface="Arial"/>
                        </a:rPr>
                        <a:t>Relativ wenig</a:t>
                      </a:r>
                      <a:endParaRPr sz="1400" b="0" i="0" u="none" strike="noStrike" cap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gut</a:t>
                      </a:r>
                      <a:endParaRPr sz="1400" b="0" i="0" u="none" strike="noStrike" cap="none" dirty="0">
                        <a:solidFill>
                          <a:srgbClr val="00B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C#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00B05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Einfach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beliebt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0" i="0" u="none" strike="noStrike" cap="none" dirty="0">
                          <a:solidFill>
                            <a:srgbClr val="92D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Weniger verwendet in der Industrie</a:t>
                      </a:r>
                      <a:endParaRPr sz="1400" b="0" i="0" u="none" strike="noStrike" cap="none" dirty="0">
                        <a:solidFill>
                          <a:srgbClr val="92D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JavaScript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6" name="Google Shape;686;p33"/>
          <p:cNvGrpSpPr/>
          <p:nvPr/>
        </p:nvGrpSpPr>
        <p:grpSpPr>
          <a:xfrm>
            <a:off x="2651051" y="3865782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687" name="Google Shape;687;p33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92D050"/>
                </a:solidFill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  <p:sp>
        <p:nvSpPr>
          <p:cNvPr id="699" name="Google Shape;699;p33"/>
          <p:cNvSpPr/>
          <p:nvPr/>
        </p:nvSpPr>
        <p:spPr>
          <a:xfrm>
            <a:off x="2712715" y="3259184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2730867" y="2652586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9DC1E-2590-4B4A-B892-6FDB98B6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1" y="3241231"/>
            <a:ext cx="435119" cy="4144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D39AB24-6FD0-42A1-92F8-F9832383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0" y="2623498"/>
            <a:ext cx="844836" cy="4435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10447A-9117-48D9-9690-C4EF4D25C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9" y="3829876"/>
            <a:ext cx="725070" cy="4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720000" y="338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DATENBANKEN</a:t>
            </a:r>
            <a:r>
              <a:rPr lang="en" dirty="0"/>
              <a:t> IM VERGLEICH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aphicFrame>
        <p:nvGraphicFramePr>
          <p:cNvPr id="620" name="Google Shape;620;p33"/>
          <p:cNvGraphicFramePr/>
          <p:nvPr>
            <p:extLst>
              <p:ext uri="{D42A27DB-BD31-4B8C-83A1-F6EECF244321}">
                <p14:modId xmlns:p14="http://schemas.microsoft.com/office/powerpoint/2010/main" val="873664876"/>
              </p:ext>
            </p:extLst>
          </p:nvPr>
        </p:nvGraphicFramePr>
        <p:xfrm>
          <a:off x="1060705" y="1086788"/>
          <a:ext cx="7657990" cy="3657480"/>
        </p:xfrm>
        <a:graphic>
          <a:graphicData uri="http://schemas.openxmlformats.org/drawingml/2006/table">
            <a:tbl>
              <a:tblPr>
                <a:noFill/>
                <a:tableStyleId>{E71B89AF-A11C-42BA-9E92-C2A2703CD425}</a:tableStyleId>
              </a:tblPr>
              <a:tblGrid>
                <a:gridCol w="120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4158">
                  <a:extLst>
                    <a:ext uri="{9D8B030D-6E8A-4147-A177-3AD203B41FA5}">
                      <a16:colId xmlns:a16="http://schemas.microsoft.com/office/drawing/2014/main" val="3232444197"/>
                    </a:ext>
                  </a:extLst>
                </a:gridCol>
              </a:tblGrid>
              <a:tr h="51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Schwierigkeit</a:t>
                      </a:r>
                      <a:endParaRPr sz="1200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Vorkenntnisse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im Team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Beliebtheit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Typ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Besonderheiten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Mittel</a:t>
                      </a:r>
                      <a:endParaRPr lang="de-D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400" b="0" i="0" u="none" strike="noStrike" cap="none" dirty="0">
                        <a:solidFill>
                          <a:srgbClr val="00B050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beliebt (vor allem bei dokumentenbasierte DB)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cs typeface="Arial"/>
                          <a:sym typeface="Arial"/>
                        </a:rPr>
                        <a:t>NoSQL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Schnelle Abfragen möglich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Normalisierung nicht benötigt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Gut für unstrukturierte Daten </a:t>
                      </a: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 dynamisches Schema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Dokumentenbasiert (JSON)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rgbClr val="00B050"/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Einfach</a:t>
                      </a:r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verpass ExtraBold"/>
                          <a:cs typeface="Arial"/>
                          <a:sym typeface="Arial"/>
                        </a:rPr>
                        <a:t>Mittel</a:t>
                      </a:r>
                      <a:endParaRPr sz="1400" b="0" i="0" u="none" strike="noStrike" cap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cs typeface="Arial"/>
                          <a:sym typeface="Arial"/>
                        </a:rPr>
                        <a:t>NoSQL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Nur Cloud-basiert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Nicht Open-Source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Overpass ExtraBold"/>
                        <a:ea typeface="Overpass ExtraBold"/>
                        <a:cs typeface="Overpass ExtraBold"/>
                        <a:sym typeface="Overpass Extra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Overpass ExtraBold"/>
                          <a:ea typeface="Overpass ExtraBold"/>
                          <a:cs typeface="Overpass ExtraBold"/>
                          <a:sym typeface="Overpass ExtraBold"/>
                        </a:rPr>
                        <a:t>Mittel</a:t>
                      </a:r>
                      <a:endParaRPr lang="de-D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B050"/>
                          </a:solidFill>
                          <a:latin typeface="Overpass ExtraBold"/>
                          <a:cs typeface="Arial"/>
                          <a:sym typeface="Arial"/>
                        </a:rPr>
                        <a:t>Sehr beliebt (DB allgemein)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cs typeface="Arial"/>
                          <a:sym typeface="Arial"/>
                        </a:rPr>
                        <a:t>Relationale Datenbank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Eignet sich gut, wenn man viele Tabellen braucht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Gut für strukturierte Daten </a:t>
                      </a: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Wingdings" panose="05000000000000000000" pitchFamily="2" charset="2"/>
                        </a:rPr>
                        <a:t> hat ein </a:t>
                      </a: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Overpass ExtraBold"/>
                          <a:sym typeface="Arial"/>
                        </a:rPr>
                        <a:t>Vordefiniertes Schema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verpass ExtraBold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6" name="Google Shape;686;p33"/>
          <p:cNvGrpSpPr/>
          <p:nvPr/>
        </p:nvGrpSpPr>
        <p:grpSpPr>
          <a:xfrm>
            <a:off x="2645228" y="4151842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687" name="Google Shape;687;p33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92D050"/>
                </a:solidFill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  <p:sp>
        <p:nvSpPr>
          <p:cNvPr id="699" name="Google Shape;699;p33"/>
          <p:cNvSpPr/>
          <p:nvPr/>
        </p:nvSpPr>
        <p:spPr>
          <a:xfrm>
            <a:off x="2682105" y="342334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C9F7ED-27EC-48AF-B69E-E8F62777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2" y="3423349"/>
            <a:ext cx="720000" cy="2025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DA96842-E089-446B-B5B1-412C5EF62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2" y="2223863"/>
            <a:ext cx="814283" cy="2194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A3C9BA7-E377-4258-A7AA-CBDA105B4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44" y="4151842"/>
            <a:ext cx="496737" cy="454018"/>
          </a:xfrm>
          <a:prstGeom prst="rect">
            <a:avLst/>
          </a:prstGeom>
        </p:spPr>
      </p:pic>
      <p:grpSp>
        <p:nvGrpSpPr>
          <p:cNvPr id="24" name="Google Shape;686;p33">
            <a:extLst>
              <a:ext uri="{FF2B5EF4-FFF2-40B4-BE49-F238E27FC236}">
                <a16:creationId xmlns:a16="http://schemas.microsoft.com/office/drawing/2014/main" id="{EDAB075C-E025-4E31-A9F3-A201054AC40C}"/>
              </a:ext>
            </a:extLst>
          </p:cNvPr>
          <p:cNvGrpSpPr/>
          <p:nvPr/>
        </p:nvGrpSpPr>
        <p:grpSpPr>
          <a:xfrm>
            <a:off x="2642197" y="2306195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25" name="Google Shape;687;p33">
              <a:extLst>
                <a:ext uri="{FF2B5EF4-FFF2-40B4-BE49-F238E27FC236}">
                  <a16:creationId xmlns:a16="http://schemas.microsoft.com/office/drawing/2014/main" id="{16A07ABC-D558-48C1-87AC-6E0768E7A237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92D050"/>
                </a:solidFill>
              </a:endParaRPr>
            </a:p>
          </p:txBody>
        </p:sp>
        <p:sp>
          <p:nvSpPr>
            <p:cNvPr id="26" name="Google Shape;688;p33">
              <a:extLst>
                <a:ext uri="{FF2B5EF4-FFF2-40B4-BE49-F238E27FC236}">
                  <a16:creationId xmlns:a16="http://schemas.microsoft.com/office/drawing/2014/main" id="{94D335AF-8290-4A1E-AF6A-057AE2978F36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AUSWAHL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TECHNOLOGIE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74" name="Google Shape;474;p30"/>
          <p:cNvSpPr txBox="1">
            <a:spLocks noGrp="1"/>
          </p:cNvSpPr>
          <p:nvPr>
            <p:ph type="subTitle" idx="1"/>
          </p:nvPr>
        </p:nvSpPr>
        <p:spPr>
          <a:xfrm>
            <a:off x="695344" y="224325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475" name="Google Shape;475;p30"/>
          <p:cNvSpPr txBox="1">
            <a:spLocks noGrp="1"/>
          </p:cNvSpPr>
          <p:nvPr>
            <p:ph type="subTitle" idx="2"/>
          </p:nvPr>
        </p:nvSpPr>
        <p:spPr>
          <a:xfrm>
            <a:off x="695343" y="2640580"/>
            <a:ext cx="2808745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Hohen Wert auf Vorkenntnisse gelegt (3/5 hatten Vorerfahrungen mit Angular)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Schnell zum Entschluss gekommen Angular als Frontend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Aufgrund der knappen Zeit, keine Möglichkeit neue Technologien schnell anzueignen</a:t>
            </a:r>
            <a:endParaRPr sz="1400"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3"/>
          </p:nvPr>
        </p:nvSpPr>
        <p:spPr>
          <a:xfrm>
            <a:off x="3292076" y="2245827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477" name="Google Shape;477;p30"/>
          <p:cNvSpPr txBox="1">
            <a:spLocks noGrp="1"/>
          </p:cNvSpPr>
          <p:nvPr>
            <p:ph type="subTitle" idx="4"/>
          </p:nvPr>
        </p:nvSpPr>
        <p:spPr>
          <a:xfrm>
            <a:off x="3364247" y="264058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Ebenfalls hat jeder Entwickler hier Vorkenntnisse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Im Vergleich zu ASP.NET und Spring ziemlich einfach zu erlernen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Nutzt ebenfalls JS und eignet sich gut mit Angular</a:t>
            </a:r>
            <a:endParaRPr sz="1400"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5"/>
          </p:nvPr>
        </p:nvSpPr>
        <p:spPr>
          <a:xfrm>
            <a:off x="6052856" y="224325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6"/>
          </p:nvPr>
        </p:nvSpPr>
        <p:spPr>
          <a:xfrm>
            <a:off x="5693606" y="2640580"/>
            <a:ext cx="3450394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Zunächst keine Einigung (1 Entwickler Firebase, 1 Entwickler SQL, 2 Entwickler mongoDB, 1 Entwickler Enthaltung)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Auswahl durch Mehrheitsprinzip und durch die Begründung  das MongoDB einfach auf bereitgestelltem Server integriert werden kann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Weiterer Vorteil: Front- und Backend in JS geschrieben </a:t>
            </a:r>
            <a:r>
              <a:rPr lang="en" sz="1400" dirty="0">
                <a:sym typeface="Wingdings" panose="05000000000000000000" pitchFamily="2" charset="2"/>
              </a:rPr>
              <a:t> </a:t>
            </a:r>
            <a:r>
              <a:rPr lang="en" sz="1400" dirty="0"/>
              <a:t>mongoDB ist dokumentenbasiert (JSON)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9713B8BE-F139-40EA-AC3B-48F5EE62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89" y="1255557"/>
            <a:ext cx="918863" cy="918863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63DE081D-6B71-42DE-90EA-74FA587F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08" y="1364865"/>
            <a:ext cx="1144719" cy="700246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8624D7FB-52E3-4E81-8D37-DF3D861C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157" y="1375386"/>
            <a:ext cx="1859723" cy="501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1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Entscheidung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508" name="Google Shape;1508;p41"/>
          <p:cNvGrpSpPr/>
          <p:nvPr/>
        </p:nvGrpSpPr>
        <p:grpSpPr>
          <a:xfrm>
            <a:off x="4144165" y="1038855"/>
            <a:ext cx="4278545" cy="3564477"/>
            <a:chOff x="4917367" y="1691724"/>
            <a:chExt cx="3211398" cy="2675431"/>
          </a:xfrm>
        </p:grpSpPr>
        <p:sp>
          <p:nvSpPr>
            <p:cNvPr id="1509" name="Google Shape;1509;p41"/>
            <p:cNvSpPr/>
            <p:nvPr/>
          </p:nvSpPr>
          <p:spPr>
            <a:xfrm>
              <a:off x="6136947" y="1745673"/>
              <a:ext cx="188242" cy="1193994"/>
            </a:xfrm>
            <a:custGeom>
              <a:avLst/>
              <a:gdLst/>
              <a:ahLst/>
              <a:cxnLst/>
              <a:rect l="l" t="t" r="r" b="b"/>
              <a:pathLst>
                <a:path w="10911" h="69207" extrusionOk="0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6136947" y="2056770"/>
              <a:ext cx="188242" cy="882500"/>
            </a:xfrm>
            <a:custGeom>
              <a:avLst/>
              <a:gdLst/>
              <a:ahLst/>
              <a:cxnLst/>
              <a:rect l="l" t="t" r="r" b="b"/>
              <a:pathLst>
                <a:path w="10911" h="51152" extrusionOk="0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6044404" y="1802382"/>
              <a:ext cx="92560" cy="1137285"/>
            </a:xfrm>
            <a:custGeom>
              <a:avLst/>
              <a:gdLst/>
              <a:ahLst/>
              <a:cxnLst/>
              <a:rect l="l" t="t" r="r" b="b"/>
              <a:pathLst>
                <a:path w="5365" h="65920" extrusionOk="0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6044404" y="1691724"/>
              <a:ext cx="280405" cy="161466"/>
            </a:xfrm>
            <a:custGeom>
              <a:avLst/>
              <a:gdLst/>
              <a:ahLst/>
              <a:cxnLst/>
              <a:rect l="l" t="t" r="r" b="b"/>
              <a:pathLst>
                <a:path w="16253" h="9359" extrusionOk="0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762447" y="2288316"/>
              <a:ext cx="187069" cy="868336"/>
            </a:xfrm>
            <a:custGeom>
              <a:avLst/>
              <a:gdLst/>
              <a:ahLst/>
              <a:cxnLst/>
              <a:rect l="l" t="t" r="r" b="b"/>
              <a:pathLst>
                <a:path w="10843" h="50331" extrusionOk="0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762447" y="2455285"/>
              <a:ext cx="187069" cy="700572"/>
            </a:xfrm>
            <a:custGeom>
              <a:avLst/>
              <a:gdLst/>
              <a:ahLst/>
              <a:cxnLst/>
              <a:rect l="l" t="t" r="r" b="b"/>
              <a:pathLst>
                <a:path w="10843" h="40607" extrusionOk="0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667541" y="2342661"/>
              <a:ext cx="94923" cy="813990"/>
            </a:xfrm>
            <a:custGeom>
              <a:avLst/>
              <a:gdLst/>
              <a:ahLst/>
              <a:cxnLst/>
              <a:rect l="l" t="t" r="r" b="b"/>
              <a:pathLst>
                <a:path w="5502" h="47181" extrusionOk="0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5667541" y="2234367"/>
              <a:ext cx="281578" cy="161466"/>
            </a:xfrm>
            <a:custGeom>
              <a:avLst/>
              <a:gdLst/>
              <a:ahLst/>
              <a:cxnLst/>
              <a:rect l="l" t="t" r="r" b="b"/>
              <a:pathLst>
                <a:path w="16321" h="9359" extrusionOk="0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5387947" y="2722664"/>
              <a:ext cx="187466" cy="650557"/>
            </a:xfrm>
            <a:custGeom>
              <a:avLst/>
              <a:gdLst/>
              <a:ahLst/>
              <a:cxnLst/>
              <a:rect l="l" t="t" r="r" b="b"/>
              <a:pathLst>
                <a:path w="10866" h="37708" extrusionOk="0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5387947" y="2852231"/>
              <a:ext cx="187466" cy="520215"/>
            </a:xfrm>
            <a:custGeom>
              <a:avLst/>
              <a:gdLst/>
              <a:ahLst/>
              <a:cxnLst/>
              <a:rect l="l" t="t" r="r" b="b"/>
              <a:pathLst>
                <a:path w="10866" h="30153" extrusionOk="0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5291867" y="2776216"/>
              <a:ext cx="96096" cy="597006"/>
            </a:xfrm>
            <a:custGeom>
              <a:avLst/>
              <a:gdLst/>
              <a:ahLst/>
              <a:cxnLst/>
              <a:rect l="l" t="t" r="r" b="b"/>
              <a:pathLst>
                <a:path w="5570" h="34604" extrusionOk="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5291867" y="2667922"/>
              <a:ext cx="282354" cy="161483"/>
            </a:xfrm>
            <a:custGeom>
              <a:avLst/>
              <a:gdLst/>
              <a:ahLst/>
              <a:cxnLst/>
              <a:rect l="l" t="t" r="r" b="b"/>
              <a:pathLst>
                <a:path w="16366" h="9360" extrusionOk="0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5011083" y="3156634"/>
              <a:ext cx="187862" cy="433573"/>
            </a:xfrm>
            <a:custGeom>
              <a:avLst/>
              <a:gdLst/>
              <a:ahLst/>
              <a:cxnLst/>
              <a:rect l="l" t="t" r="r" b="b"/>
              <a:pathLst>
                <a:path w="10889" h="25131" extrusionOk="0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5011480" y="3250746"/>
              <a:ext cx="187466" cy="339460"/>
            </a:xfrm>
            <a:custGeom>
              <a:avLst/>
              <a:gdLst/>
              <a:ahLst/>
              <a:cxnLst/>
              <a:rect l="l" t="t" r="r" b="b"/>
              <a:pathLst>
                <a:path w="10866" h="19676" extrusionOk="0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4917367" y="3210962"/>
              <a:ext cx="94130" cy="379244"/>
            </a:xfrm>
            <a:custGeom>
              <a:avLst/>
              <a:gdLst/>
              <a:ahLst/>
              <a:cxnLst/>
              <a:rect l="l" t="t" r="r" b="b"/>
              <a:pathLst>
                <a:path w="5456" h="21982" extrusionOk="0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4917367" y="3101892"/>
              <a:ext cx="281578" cy="163053"/>
            </a:xfrm>
            <a:custGeom>
              <a:avLst/>
              <a:gdLst/>
              <a:ahLst/>
              <a:cxnLst/>
              <a:rect l="l" t="t" r="r" b="b"/>
              <a:pathLst>
                <a:path w="16321" h="9451" extrusionOk="0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237984" y="2483234"/>
              <a:ext cx="28777" cy="569850"/>
            </a:xfrm>
            <a:custGeom>
              <a:avLst/>
              <a:gdLst/>
              <a:ahLst/>
              <a:cxnLst/>
              <a:rect l="l" t="t" r="r" b="b"/>
              <a:pathLst>
                <a:path w="1668" h="33030" extrusionOk="0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7266347" y="2508440"/>
              <a:ext cx="10248" cy="543057"/>
            </a:xfrm>
            <a:custGeom>
              <a:avLst/>
              <a:gdLst/>
              <a:ahLst/>
              <a:cxnLst/>
              <a:rect l="l" t="t" r="r" b="b"/>
              <a:pathLst>
                <a:path w="594" h="31477" extrusionOk="0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7982257" y="2912080"/>
              <a:ext cx="28380" cy="569833"/>
            </a:xfrm>
            <a:custGeom>
              <a:avLst/>
              <a:gdLst/>
              <a:ahLst/>
              <a:cxnLst/>
              <a:rect l="l" t="t" r="r" b="b"/>
              <a:pathLst>
                <a:path w="1645" h="33029" extrusionOk="0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8010223" y="2938459"/>
              <a:ext cx="10248" cy="543454"/>
            </a:xfrm>
            <a:custGeom>
              <a:avLst/>
              <a:gdLst/>
              <a:ahLst/>
              <a:cxnLst/>
              <a:rect l="l" t="t" r="r" b="b"/>
              <a:pathLst>
                <a:path w="594" h="31500" extrusionOk="0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7138368" y="1771241"/>
              <a:ext cx="959291" cy="570644"/>
            </a:xfrm>
            <a:custGeom>
              <a:avLst/>
              <a:gdLst/>
              <a:ahLst/>
              <a:cxnLst/>
              <a:rect l="l" t="t" r="r" b="b"/>
              <a:pathLst>
                <a:path w="55603" h="33076" extrusionOk="0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8094881" y="2320992"/>
              <a:ext cx="5538" cy="20893"/>
            </a:xfrm>
            <a:custGeom>
              <a:avLst/>
              <a:gdLst/>
              <a:ahLst/>
              <a:cxnLst/>
              <a:rect l="l" t="t" r="r" b="b"/>
              <a:pathLst>
                <a:path w="321" h="1211" extrusionOk="0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7110799" y="2055096"/>
              <a:ext cx="1014827" cy="618761"/>
            </a:xfrm>
            <a:custGeom>
              <a:avLst/>
              <a:gdLst/>
              <a:ahLst/>
              <a:cxnLst/>
              <a:rect l="l" t="t" r="r" b="b"/>
              <a:pathLst>
                <a:path w="58822" h="35865" extrusionOk="0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8112220" y="2536010"/>
              <a:ext cx="16545" cy="28363"/>
            </a:xfrm>
            <a:custGeom>
              <a:avLst/>
              <a:gdLst/>
              <a:ahLst/>
              <a:cxnLst/>
              <a:rect l="l" t="t" r="r" b="b"/>
              <a:pathLst>
                <a:path w="959" h="1644" extrusionOk="0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7109608" y="2188682"/>
              <a:ext cx="16166" cy="28380"/>
            </a:xfrm>
            <a:custGeom>
              <a:avLst/>
              <a:gdLst/>
              <a:ahLst/>
              <a:cxnLst/>
              <a:rect l="l" t="t" r="r" b="b"/>
              <a:pathLst>
                <a:path w="937" h="1645" extrusionOk="0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6703605" y="2056011"/>
              <a:ext cx="107138" cy="142954"/>
            </a:xfrm>
            <a:custGeom>
              <a:avLst/>
              <a:gdLst/>
              <a:ahLst/>
              <a:cxnLst/>
              <a:rect l="l" t="t" r="r" b="b"/>
              <a:pathLst>
                <a:path w="6210" h="8286" extrusionOk="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6757174" y="2163597"/>
              <a:ext cx="191399" cy="257839"/>
            </a:xfrm>
            <a:custGeom>
              <a:avLst/>
              <a:gdLst/>
              <a:ahLst/>
              <a:cxnLst/>
              <a:rect l="l" t="t" r="r" b="b"/>
              <a:pathLst>
                <a:path w="11094" h="14945" extrusionOk="0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6853253" y="2331240"/>
              <a:ext cx="161466" cy="191796"/>
            </a:xfrm>
            <a:custGeom>
              <a:avLst/>
              <a:gdLst/>
              <a:ahLst/>
              <a:cxnLst/>
              <a:rect l="l" t="t" r="r" b="b"/>
              <a:pathLst>
                <a:path w="9359" h="11117" extrusionOk="0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6857187" y="2334777"/>
              <a:ext cx="157533" cy="188259"/>
            </a:xfrm>
            <a:custGeom>
              <a:avLst/>
              <a:gdLst/>
              <a:ahLst/>
              <a:cxnLst/>
              <a:rect l="l" t="t" r="r" b="b"/>
              <a:pathLst>
                <a:path w="9131" h="10912" extrusionOk="0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6950126" y="2394194"/>
              <a:ext cx="28760" cy="24723"/>
            </a:xfrm>
            <a:custGeom>
              <a:avLst/>
              <a:gdLst/>
              <a:ahLst/>
              <a:cxnLst/>
              <a:rect l="l" t="t" r="r" b="b"/>
              <a:pathLst>
                <a:path w="1667" h="1433" extrusionOk="0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6607129" y="2163476"/>
              <a:ext cx="225266" cy="315358"/>
            </a:xfrm>
            <a:custGeom>
              <a:avLst/>
              <a:gdLst/>
              <a:ahLst/>
              <a:cxnLst/>
              <a:rect l="l" t="t" r="r" b="b"/>
              <a:pathLst>
                <a:path w="13057" h="18279" extrusionOk="0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6607129" y="2206797"/>
              <a:ext cx="73271" cy="257166"/>
            </a:xfrm>
            <a:custGeom>
              <a:avLst/>
              <a:gdLst/>
              <a:ahLst/>
              <a:cxnLst/>
              <a:rect l="l" t="t" r="r" b="b"/>
              <a:pathLst>
                <a:path w="4247" h="14906" extrusionOk="0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6650450" y="2163476"/>
              <a:ext cx="118162" cy="94147"/>
            </a:xfrm>
            <a:custGeom>
              <a:avLst/>
              <a:gdLst/>
              <a:ahLst/>
              <a:cxnLst/>
              <a:rect l="l" t="t" r="r" b="b"/>
              <a:pathLst>
                <a:path w="6849" h="5457" extrusionOk="0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6659508" y="2090636"/>
              <a:ext cx="67354" cy="119870"/>
            </a:xfrm>
            <a:custGeom>
              <a:avLst/>
              <a:gdLst/>
              <a:ahLst/>
              <a:cxnLst/>
              <a:rect l="l" t="t" r="r" b="b"/>
              <a:pathLst>
                <a:path w="3904" h="6948" extrusionOk="0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6659508" y="2090636"/>
              <a:ext cx="67354" cy="76808"/>
            </a:xfrm>
            <a:custGeom>
              <a:avLst/>
              <a:gdLst/>
              <a:ahLst/>
              <a:cxnLst/>
              <a:rect l="l" t="t" r="r" b="b"/>
              <a:pathLst>
                <a:path w="3904" h="4452" extrusionOk="0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6617377" y="1937451"/>
              <a:ext cx="171714" cy="207151"/>
            </a:xfrm>
            <a:custGeom>
              <a:avLst/>
              <a:gdLst/>
              <a:ahLst/>
              <a:cxnLst/>
              <a:rect l="l" t="t" r="r" b="b"/>
              <a:pathLst>
                <a:path w="9953" h="12007" extrusionOk="0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6726447" y="2154022"/>
              <a:ext cx="811" cy="27984"/>
            </a:xfrm>
            <a:custGeom>
              <a:avLst/>
              <a:gdLst/>
              <a:ahLst/>
              <a:cxnLst/>
              <a:rect l="l" t="t" r="r" b="b"/>
              <a:pathLst>
                <a:path w="47" h="1622" extrusionOk="0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6569726" y="2213474"/>
              <a:ext cx="313875" cy="223920"/>
            </a:xfrm>
            <a:custGeom>
              <a:avLst/>
              <a:gdLst/>
              <a:ahLst/>
              <a:cxnLst/>
              <a:rect l="l" t="t" r="r" b="b"/>
              <a:pathLst>
                <a:path w="18193" h="12979" extrusionOk="0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6781190" y="2298546"/>
              <a:ext cx="102790" cy="68941"/>
            </a:xfrm>
            <a:custGeom>
              <a:avLst/>
              <a:gdLst/>
              <a:ahLst/>
              <a:cxnLst/>
              <a:rect l="l" t="t" r="r" b="b"/>
              <a:pathLst>
                <a:path w="5958" h="3996" extrusionOk="0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6651640" y="2172534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6659508" y="2181988"/>
              <a:ext cx="11042" cy="11042"/>
            </a:xfrm>
            <a:custGeom>
              <a:avLst/>
              <a:gdLst/>
              <a:ahLst/>
              <a:cxnLst/>
              <a:rect l="l" t="t" r="r" b="b"/>
              <a:pathLst>
                <a:path w="640" h="640" extrusionOk="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6668565" y="2191046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6679193" y="2197740"/>
              <a:ext cx="10662" cy="1064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6690217" y="2203261"/>
              <a:ext cx="11059" cy="10645"/>
            </a:xfrm>
            <a:custGeom>
              <a:avLst/>
              <a:gdLst/>
              <a:ahLst/>
              <a:cxnLst/>
              <a:rect l="l" t="t" r="r" b="b"/>
              <a:pathLst>
                <a:path w="641" h="617" extrusionOk="0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6702829" y="2206401"/>
              <a:ext cx="11042" cy="10662"/>
            </a:xfrm>
            <a:custGeom>
              <a:avLst/>
              <a:gdLst/>
              <a:ahLst/>
              <a:cxnLst/>
              <a:rect l="l" t="t" r="r" b="b"/>
              <a:pathLst>
                <a:path w="640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6715026" y="2202070"/>
              <a:ext cx="11059" cy="11042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724481" y="2192236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6730001" y="2180815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6731571" y="2168600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6732762" y="2157973"/>
              <a:ext cx="8678" cy="8678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6587047" y="1932621"/>
              <a:ext cx="173681" cy="300314"/>
            </a:xfrm>
            <a:custGeom>
              <a:avLst/>
              <a:gdLst/>
              <a:ahLst/>
              <a:cxnLst/>
              <a:rect l="l" t="t" r="r" b="b"/>
              <a:pathLst>
                <a:path w="10067" h="17407" extrusionOk="0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6550817" y="2457649"/>
              <a:ext cx="104378" cy="518645"/>
            </a:xfrm>
            <a:custGeom>
              <a:avLst/>
              <a:gdLst/>
              <a:ahLst/>
              <a:cxnLst/>
              <a:rect l="l" t="t" r="r" b="b"/>
              <a:pathLst>
                <a:path w="6050" h="30062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6693771" y="2518688"/>
              <a:ext cx="153996" cy="1039618"/>
            </a:xfrm>
            <a:custGeom>
              <a:avLst/>
              <a:gdLst/>
              <a:ahLst/>
              <a:cxnLst/>
              <a:rect l="l" t="t" r="r" b="b"/>
              <a:pathLst>
                <a:path w="8926" h="60259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6693771" y="2518688"/>
              <a:ext cx="153996" cy="485951"/>
            </a:xfrm>
            <a:custGeom>
              <a:avLst/>
              <a:gdLst/>
              <a:ahLst/>
              <a:cxnLst/>
              <a:rect l="l" t="t" r="r" b="b"/>
              <a:pathLst>
                <a:path w="8926" h="28167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6735505" y="3359075"/>
              <a:ext cx="102014" cy="199232"/>
            </a:xfrm>
            <a:custGeom>
              <a:avLst/>
              <a:gdLst/>
              <a:ahLst/>
              <a:cxnLst/>
              <a:rect l="l" t="t" r="r" b="b"/>
              <a:pathLst>
                <a:path w="5913" h="11548" extrusionOk="0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6592568" y="2522622"/>
              <a:ext cx="170127" cy="1122344"/>
            </a:xfrm>
            <a:custGeom>
              <a:avLst/>
              <a:gdLst/>
              <a:ahLst/>
              <a:cxnLst/>
              <a:rect l="l" t="t" r="r" b="b"/>
              <a:pathLst>
                <a:path w="9861" h="65054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6592568" y="2522622"/>
              <a:ext cx="170127" cy="539520"/>
            </a:xfrm>
            <a:custGeom>
              <a:avLst/>
              <a:gdLst/>
              <a:ahLst/>
              <a:cxnLst/>
              <a:rect l="l" t="t" r="r" b="b"/>
              <a:pathLst>
                <a:path w="9861" h="31272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6683144" y="2932955"/>
              <a:ext cx="60660" cy="475324"/>
            </a:xfrm>
            <a:custGeom>
              <a:avLst/>
              <a:gdLst/>
              <a:ahLst/>
              <a:cxnLst/>
              <a:rect l="l" t="t" r="r" b="b"/>
              <a:pathLst>
                <a:path w="3516" h="27551" extrusionOk="0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6629971" y="3406692"/>
              <a:ext cx="91386" cy="238240"/>
            </a:xfrm>
            <a:custGeom>
              <a:avLst/>
              <a:gdLst/>
              <a:ahLst/>
              <a:cxnLst/>
              <a:rect l="l" t="t" r="r" b="b"/>
              <a:pathLst>
                <a:path w="5297" h="13809" extrusionOk="0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6550817" y="2457649"/>
              <a:ext cx="313875" cy="524148"/>
            </a:xfrm>
            <a:custGeom>
              <a:avLst/>
              <a:gdLst/>
              <a:ahLst/>
              <a:cxnLst/>
              <a:rect l="l" t="t" r="r" b="b"/>
              <a:pathLst>
                <a:path w="18193" h="30381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5936110" y="2697459"/>
              <a:ext cx="373724" cy="421772"/>
            </a:xfrm>
            <a:custGeom>
              <a:avLst/>
              <a:gdLst/>
              <a:ahLst/>
              <a:cxnLst/>
              <a:rect l="l" t="t" r="r" b="b"/>
              <a:pathLst>
                <a:path w="21662" h="24447" extrusionOk="0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6338180" y="3096440"/>
              <a:ext cx="57106" cy="111744"/>
            </a:xfrm>
            <a:custGeom>
              <a:avLst/>
              <a:gdLst/>
              <a:ahLst/>
              <a:cxnLst/>
              <a:rect l="l" t="t" r="r" b="b"/>
              <a:pathLst>
                <a:path w="3310" h="6477" extrusionOk="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6216101" y="2764674"/>
              <a:ext cx="162536" cy="358783"/>
            </a:xfrm>
            <a:custGeom>
              <a:avLst/>
              <a:gdLst/>
              <a:ahLst/>
              <a:cxnLst/>
              <a:rect l="l" t="t" r="r" b="b"/>
              <a:pathLst>
                <a:path w="9421" h="20796" extrusionOk="0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6230662" y="2764674"/>
              <a:ext cx="83899" cy="150977"/>
            </a:xfrm>
            <a:custGeom>
              <a:avLst/>
              <a:gdLst/>
              <a:ahLst/>
              <a:cxnLst/>
              <a:rect l="l" t="t" r="r" b="b"/>
              <a:pathLst>
                <a:path w="4863" h="8751" extrusionOk="0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6014471" y="2738813"/>
              <a:ext cx="278041" cy="394754"/>
            </a:xfrm>
            <a:custGeom>
              <a:avLst/>
              <a:gdLst/>
              <a:ahLst/>
              <a:cxnLst/>
              <a:rect l="l" t="t" r="r" b="b"/>
              <a:pathLst>
                <a:path w="16116" h="22881" extrusionOk="0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6268480" y="2773473"/>
              <a:ext cx="15372" cy="296139"/>
            </a:xfrm>
            <a:custGeom>
              <a:avLst/>
              <a:gdLst/>
              <a:ahLst/>
              <a:cxnLst/>
              <a:rect l="l" t="t" r="r" b="b"/>
              <a:pathLst>
                <a:path w="891" h="17165" extrusionOk="0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6085362" y="2552400"/>
              <a:ext cx="35454" cy="92422"/>
            </a:xfrm>
            <a:custGeom>
              <a:avLst/>
              <a:gdLst/>
              <a:ahLst/>
              <a:cxnLst/>
              <a:rect l="l" t="t" r="r" b="b"/>
              <a:pathLst>
                <a:path w="2055" h="5357" extrusionOk="0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6104650" y="2661625"/>
              <a:ext cx="87832" cy="113608"/>
            </a:xfrm>
            <a:custGeom>
              <a:avLst/>
              <a:gdLst/>
              <a:ahLst/>
              <a:cxnLst/>
              <a:rect l="l" t="t" r="r" b="b"/>
              <a:pathLst>
                <a:path w="5091" h="6585" extrusionOk="0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6104650" y="2661625"/>
              <a:ext cx="87832" cy="82726"/>
            </a:xfrm>
            <a:custGeom>
              <a:avLst/>
              <a:gdLst/>
              <a:ahLst/>
              <a:cxnLst/>
              <a:rect l="l" t="t" r="r" b="b"/>
              <a:pathLst>
                <a:path w="5091" h="4795" extrusionOk="0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6069610" y="2569480"/>
              <a:ext cx="158706" cy="155652"/>
            </a:xfrm>
            <a:custGeom>
              <a:avLst/>
              <a:gdLst/>
              <a:ahLst/>
              <a:cxnLst/>
              <a:rect l="l" t="t" r="r" b="b"/>
              <a:pathLst>
                <a:path w="9199" h="9022" extrusionOk="0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6094419" y="2530730"/>
              <a:ext cx="129963" cy="64783"/>
            </a:xfrm>
            <a:custGeom>
              <a:avLst/>
              <a:gdLst/>
              <a:ahLst/>
              <a:cxnLst/>
              <a:rect l="l" t="t" r="r" b="b"/>
              <a:pathLst>
                <a:path w="7533" h="3755" extrusionOk="0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6297999" y="3901683"/>
              <a:ext cx="48065" cy="447754"/>
            </a:xfrm>
            <a:custGeom>
              <a:avLst/>
              <a:gdLst/>
              <a:ahLst/>
              <a:cxnLst/>
              <a:rect l="l" t="t" r="r" b="b"/>
              <a:pathLst>
                <a:path w="2786" h="25953" extrusionOk="0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6321238" y="3961929"/>
              <a:ext cx="1587" cy="371360"/>
            </a:xfrm>
            <a:custGeom>
              <a:avLst/>
              <a:gdLst/>
              <a:ahLst/>
              <a:cxnLst/>
              <a:rect l="l" t="t" r="r" b="b"/>
              <a:pathLst>
                <a:path w="92" h="21525" extrusionOk="0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5478919" y="3427170"/>
              <a:ext cx="28760" cy="452878"/>
            </a:xfrm>
            <a:custGeom>
              <a:avLst/>
              <a:gdLst/>
              <a:ahLst/>
              <a:cxnLst/>
              <a:rect l="l" t="t" r="r" b="b"/>
              <a:pathLst>
                <a:path w="1667" h="26250" extrusionOk="0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7793635" y="3047546"/>
              <a:ext cx="29554" cy="451705"/>
            </a:xfrm>
            <a:custGeom>
              <a:avLst/>
              <a:gdLst/>
              <a:ahLst/>
              <a:cxnLst/>
              <a:rect l="l" t="t" r="r" b="b"/>
              <a:pathLst>
                <a:path w="1713" h="26182" extrusionOk="0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5478919" y="2559646"/>
              <a:ext cx="2344270" cy="1356236"/>
            </a:xfrm>
            <a:custGeom>
              <a:avLst/>
              <a:gdLst/>
              <a:ahLst/>
              <a:cxnLst/>
              <a:rect l="l" t="t" r="r" b="b"/>
              <a:pathLst>
                <a:path w="135880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5478919" y="3427170"/>
              <a:ext cx="844303" cy="523751"/>
            </a:xfrm>
            <a:custGeom>
              <a:avLst/>
              <a:gdLst/>
              <a:ahLst/>
              <a:cxnLst/>
              <a:rect l="l" t="t" r="r" b="b"/>
              <a:pathLst>
                <a:path w="48938" h="30358" extrusionOk="0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6323205" y="3047546"/>
              <a:ext cx="1499984" cy="903375"/>
            </a:xfrm>
            <a:custGeom>
              <a:avLst/>
              <a:gdLst/>
              <a:ahLst/>
              <a:cxnLst/>
              <a:rect l="l" t="t" r="r" b="b"/>
              <a:pathLst>
                <a:path w="86943" h="52362" extrusionOk="0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5478919" y="2559646"/>
              <a:ext cx="1499967" cy="1356236"/>
            </a:xfrm>
            <a:custGeom>
              <a:avLst/>
              <a:gdLst/>
              <a:ahLst/>
              <a:cxnLst/>
              <a:rect l="l" t="t" r="r" b="b"/>
              <a:pathLst>
                <a:path w="86942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6792214" y="2994391"/>
              <a:ext cx="282372" cy="209514"/>
            </a:xfrm>
            <a:custGeom>
              <a:avLst/>
              <a:gdLst/>
              <a:ahLst/>
              <a:cxnLst/>
              <a:rect l="l" t="t" r="r" b="b"/>
              <a:pathLst>
                <a:path w="16367" h="12144" extrusionOk="0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7074171" y="3047546"/>
              <a:ext cx="183135" cy="156359"/>
            </a:xfrm>
            <a:custGeom>
              <a:avLst/>
              <a:gdLst/>
              <a:ahLst/>
              <a:cxnLst/>
              <a:rect l="l" t="t" r="r" b="b"/>
              <a:pathLst>
                <a:path w="10615" h="9063" extrusionOk="0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157259" y="2981003"/>
              <a:ext cx="29157" cy="29933"/>
            </a:xfrm>
            <a:custGeom>
              <a:avLst/>
              <a:gdLst/>
              <a:ahLst/>
              <a:cxnLst/>
              <a:rect l="l" t="t" r="r" b="b"/>
              <a:pathLst>
                <a:path w="1690" h="1735" extrusionOk="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6792214" y="2884131"/>
              <a:ext cx="465093" cy="270933"/>
            </a:xfrm>
            <a:custGeom>
              <a:avLst/>
              <a:gdLst/>
              <a:ahLst/>
              <a:cxnLst/>
              <a:rect l="l" t="t" r="r" b="b"/>
              <a:pathLst>
                <a:path w="26958" h="15704" extrusionOk="0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071014" y="2927434"/>
              <a:ext cx="115402" cy="66577"/>
            </a:xfrm>
            <a:custGeom>
              <a:avLst/>
              <a:gdLst/>
              <a:ahLst/>
              <a:cxnLst/>
              <a:rect l="l" t="t" r="r" b="b"/>
              <a:pathLst>
                <a:path w="6689" h="3859" extrusionOk="0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106071" y="2312728"/>
              <a:ext cx="813197" cy="656078"/>
            </a:xfrm>
            <a:custGeom>
              <a:avLst/>
              <a:gdLst/>
              <a:ahLst/>
              <a:cxnLst/>
              <a:rect l="l" t="t" r="r" b="b"/>
              <a:pathLst>
                <a:path w="47135" h="38028" extrusionOk="0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5875071" y="3453549"/>
              <a:ext cx="391839" cy="227629"/>
            </a:xfrm>
            <a:custGeom>
              <a:avLst/>
              <a:gdLst/>
              <a:ahLst/>
              <a:cxnLst/>
              <a:rect l="l" t="t" r="r" b="b"/>
              <a:pathLst>
                <a:path w="22712" h="13194" extrusionOk="0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6022356" y="3278695"/>
              <a:ext cx="244554" cy="314668"/>
            </a:xfrm>
            <a:custGeom>
              <a:avLst/>
              <a:gdLst/>
              <a:ahLst/>
              <a:cxnLst/>
              <a:rect l="l" t="t" r="r" b="b"/>
              <a:pathLst>
                <a:path w="14175" h="18239" extrusionOk="0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E4E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875071" y="3537034"/>
              <a:ext cx="243381" cy="151235"/>
            </a:xfrm>
            <a:custGeom>
              <a:avLst/>
              <a:gdLst/>
              <a:ahLst/>
              <a:cxnLst/>
              <a:rect l="l" t="t" r="r" b="b"/>
              <a:pathLst>
                <a:path w="14107" h="8766" extrusionOk="0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6118435" y="3593346"/>
              <a:ext cx="148475" cy="94923"/>
            </a:xfrm>
            <a:custGeom>
              <a:avLst/>
              <a:gdLst/>
              <a:ahLst/>
              <a:cxnLst/>
              <a:rect l="l" t="t" r="r" b="b"/>
              <a:pathLst>
                <a:path w="8606" h="5502" extrusionOk="0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6024322" y="3275555"/>
              <a:ext cx="246521" cy="146111"/>
            </a:xfrm>
            <a:custGeom>
              <a:avLst/>
              <a:gdLst/>
              <a:ahLst/>
              <a:cxnLst/>
              <a:rect l="l" t="t" r="r" b="b"/>
              <a:pathLst>
                <a:path w="14289" h="8469" extrusionOk="0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6266892" y="3418492"/>
              <a:ext cx="4348" cy="181962"/>
            </a:xfrm>
            <a:custGeom>
              <a:avLst/>
              <a:gdLst/>
              <a:ahLst/>
              <a:cxnLst/>
              <a:rect l="l" t="t" r="r" b="b"/>
              <a:pathLst>
                <a:path w="252" h="10547" extrusionOk="0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6028653" y="345708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6139310" y="335155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905780" y="3471664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912095" y="3477185"/>
              <a:ext cx="315824" cy="177994"/>
            </a:xfrm>
            <a:custGeom>
              <a:avLst/>
              <a:gdLst/>
              <a:ahLst/>
              <a:cxnLst/>
              <a:rect l="l" t="t" r="r" b="b"/>
              <a:pathLst>
                <a:path w="18306" h="10317" extrusionOk="0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6754017" y="2691955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6813486" y="2725822"/>
              <a:ext cx="93336" cy="59866"/>
            </a:xfrm>
            <a:custGeom>
              <a:avLst/>
              <a:gdLst/>
              <a:ahLst/>
              <a:cxnLst/>
              <a:rect l="l" t="t" r="r" b="b"/>
              <a:pathLst>
                <a:path w="5410" h="3470" extrusionOk="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6754017" y="2745110"/>
              <a:ext cx="59487" cy="40578"/>
            </a:xfrm>
            <a:custGeom>
              <a:avLst/>
              <a:gdLst/>
              <a:ahLst/>
              <a:cxnLst/>
              <a:rect l="l" t="t" r="r" b="b"/>
              <a:pathLst>
                <a:path w="3448" h="2352" extrusionOk="0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773322" y="2697459"/>
              <a:ext cx="122475" cy="72081"/>
            </a:xfrm>
            <a:custGeom>
              <a:avLst/>
              <a:gdLst/>
              <a:ahLst/>
              <a:cxnLst/>
              <a:rect l="l" t="t" r="r" b="b"/>
              <a:pathLst>
                <a:path w="7099" h="4178" extrusionOk="0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6781190" y="2753115"/>
              <a:ext cx="13405" cy="8436"/>
            </a:xfrm>
            <a:custGeom>
              <a:avLst/>
              <a:gdLst/>
              <a:ahLst/>
              <a:cxnLst/>
              <a:rect l="l" t="t" r="r" b="b"/>
              <a:pathLst>
                <a:path w="777" h="489" extrusionOk="0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6817023" y="2697459"/>
              <a:ext cx="78775" cy="28380"/>
            </a:xfrm>
            <a:custGeom>
              <a:avLst/>
              <a:gdLst/>
              <a:ahLst/>
              <a:cxnLst/>
              <a:rect l="l" t="t" r="r" b="b"/>
              <a:pathLst>
                <a:path w="4566" h="1645" extrusionOk="0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6787487" y="2722664"/>
              <a:ext cx="97287" cy="18926"/>
            </a:xfrm>
            <a:custGeom>
              <a:avLst/>
              <a:gdLst/>
              <a:ahLst/>
              <a:cxnLst/>
              <a:rect l="l" t="t" r="r" b="b"/>
              <a:pathLst>
                <a:path w="5639" h="1097" extrusionOk="0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6787487" y="2748664"/>
              <a:ext cx="57917" cy="20876"/>
            </a:xfrm>
            <a:custGeom>
              <a:avLst/>
              <a:gdLst/>
              <a:ahLst/>
              <a:cxnLst/>
              <a:rect l="l" t="t" r="r" b="b"/>
              <a:pathLst>
                <a:path w="3357" h="1210" extrusionOk="0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6482687" y="3082983"/>
              <a:ext cx="152823" cy="89023"/>
            </a:xfrm>
            <a:custGeom>
              <a:avLst/>
              <a:gdLst/>
              <a:ahLst/>
              <a:cxnLst/>
              <a:rect l="l" t="t" r="r" b="b"/>
              <a:pathLst>
                <a:path w="8858" h="5160" extrusionOk="0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542156" y="3116850"/>
              <a:ext cx="93353" cy="59883"/>
            </a:xfrm>
            <a:custGeom>
              <a:avLst/>
              <a:gdLst/>
              <a:ahLst/>
              <a:cxnLst/>
              <a:rect l="l" t="t" r="r" b="b"/>
              <a:pathLst>
                <a:path w="5411" h="3471" extrusionOk="0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6482687" y="3136552"/>
              <a:ext cx="59487" cy="40181"/>
            </a:xfrm>
            <a:custGeom>
              <a:avLst/>
              <a:gdLst/>
              <a:ahLst/>
              <a:cxnLst/>
              <a:rect l="l" t="t" r="r" b="b"/>
              <a:pathLst>
                <a:path w="3448" h="2329" extrusionOk="0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6501595" y="3088901"/>
              <a:ext cx="122890" cy="71684"/>
            </a:xfrm>
            <a:custGeom>
              <a:avLst/>
              <a:gdLst/>
              <a:ahLst/>
              <a:cxnLst/>
              <a:rect l="l" t="t" r="r" b="b"/>
              <a:pathLst>
                <a:path w="7123" h="4155" extrusionOk="0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6509480" y="3144350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6545313" y="3088901"/>
              <a:ext cx="79172" cy="27966"/>
            </a:xfrm>
            <a:custGeom>
              <a:avLst/>
              <a:gdLst/>
              <a:ahLst/>
              <a:cxnLst/>
              <a:rect l="l" t="t" r="r" b="b"/>
              <a:pathLst>
                <a:path w="4589" h="1621" extrusionOk="0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6515777" y="3114089"/>
              <a:ext cx="97666" cy="18926"/>
            </a:xfrm>
            <a:custGeom>
              <a:avLst/>
              <a:gdLst/>
              <a:ahLst/>
              <a:cxnLst/>
              <a:rect l="l" t="t" r="r" b="b"/>
              <a:pathLst>
                <a:path w="5661" h="1097" extrusionOk="0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6515777" y="3139692"/>
              <a:ext cx="57899" cy="20893"/>
            </a:xfrm>
            <a:custGeom>
              <a:avLst/>
              <a:gdLst/>
              <a:ahLst/>
              <a:cxnLst/>
              <a:rect l="l" t="t" r="r" b="b"/>
              <a:pathLst>
                <a:path w="3356" h="1211" extrusionOk="0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6477183" y="3575628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6477183" y="3609495"/>
              <a:ext cx="93353" cy="59866"/>
            </a:xfrm>
            <a:custGeom>
              <a:avLst/>
              <a:gdLst/>
              <a:ahLst/>
              <a:cxnLst/>
              <a:rect l="l" t="t" r="r" b="b"/>
              <a:pathLst>
                <a:path w="5411" h="3470" extrusionOk="0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6570519" y="3628783"/>
              <a:ext cx="59469" cy="40578"/>
            </a:xfrm>
            <a:custGeom>
              <a:avLst/>
              <a:gdLst/>
              <a:ahLst/>
              <a:cxnLst/>
              <a:rect l="l" t="t" r="r" b="b"/>
              <a:pathLst>
                <a:path w="3447" h="2352" extrusionOk="0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488208" y="3581132"/>
              <a:ext cx="122493" cy="72081"/>
            </a:xfrm>
            <a:custGeom>
              <a:avLst/>
              <a:gdLst/>
              <a:ahLst/>
              <a:cxnLst/>
              <a:rect l="l" t="t" r="r" b="b"/>
              <a:pathLst>
                <a:path w="7100" h="4178" extrusionOk="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6589411" y="3636874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488208" y="3581132"/>
              <a:ext cx="79172" cy="28380"/>
            </a:xfrm>
            <a:custGeom>
              <a:avLst/>
              <a:gdLst/>
              <a:ahLst/>
              <a:cxnLst/>
              <a:rect l="l" t="t" r="r" b="b"/>
              <a:pathLst>
                <a:path w="4589" h="1645" extrusionOk="0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6499232" y="3606734"/>
              <a:ext cx="97684" cy="18529"/>
            </a:xfrm>
            <a:custGeom>
              <a:avLst/>
              <a:gdLst/>
              <a:ahLst/>
              <a:cxnLst/>
              <a:rect l="l" t="t" r="r" b="b"/>
              <a:pathLst>
                <a:path w="5662" h="1074" extrusionOk="0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538619" y="3632337"/>
              <a:ext cx="58296" cy="20876"/>
            </a:xfrm>
            <a:custGeom>
              <a:avLst/>
              <a:gdLst/>
              <a:ahLst/>
              <a:cxnLst/>
              <a:rect l="l" t="t" r="r" b="b"/>
              <a:pathLst>
                <a:path w="3379" h="1210" extrusionOk="0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rgbClr val="BB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6144814" y="2951070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6270050" y="3020770"/>
              <a:ext cx="205184" cy="127996"/>
            </a:xfrm>
            <a:custGeom>
              <a:avLst/>
              <a:gdLst/>
              <a:ahLst/>
              <a:cxnLst/>
              <a:rect l="l" t="t" r="r" b="b"/>
              <a:pathLst>
                <a:path w="11893" h="7419" extrusionOk="0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144814" y="3068422"/>
              <a:ext cx="125253" cy="80345"/>
            </a:xfrm>
            <a:custGeom>
              <a:avLst/>
              <a:gdLst/>
              <a:ahLst/>
              <a:cxnLst/>
              <a:rect l="l" t="t" r="r" b="b"/>
              <a:pathLst>
                <a:path w="7260" h="4657" extrusionOk="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6170813" y="2966028"/>
              <a:ext cx="278421" cy="161483"/>
            </a:xfrm>
            <a:custGeom>
              <a:avLst/>
              <a:gdLst/>
              <a:ahLst/>
              <a:cxnLst/>
              <a:rect l="l" t="t" r="r" b="b"/>
              <a:pathLst>
                <a:path w="16138" h="9360" extrusionOk="0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6393302" y="2983315"/>
              <a:ext cx="20496" cy="13026"/>
            </a:xfrm>
            <a:custGeom>
              <a:avLst/>
              <a:gdLst/>
              <a:ahLst/>
              <a:cxnLst/>
              <a:rect l="l" t="t" r="r" b="b"/>
              <a:pathLst>
                <a:path w="1188" h="755" extrusionOk="0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6276347" y="2966028"/>
              <a:ext cx="172887" cy="161483"/>
            </a:xfrm>
            <a:custGeom>
              <a:avLst/>
              <a:gdLst/>
              <a:ahLst/>
              <a:cxnLst/>
              <a:rect l="l" t="t" r="r" b="b"/>
              <a:pathLst>
                <a:path w="10021" h="9360" extrusionOk="0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6900111" y="2642975"/>
              <a:ext cx="146905" cy="79914"/>
            </a:xfrm>
            <a:custGeom>
              <a:avLst/>
              <a:gdLst/>
              <a:ahLst/>
              <a:cxnLst/>
              <a:rect l="l" t="t" r="r" b="b"/>
              <a:pathLst>
                <a:path w="8515" h="4632" extrusionOk="0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6927284" y="2689988"/>
              <a:ext cx="90593" cy="23636"/>
            </a:xfrm>
            <a:custGeom>
              <a:avLst/>
              <a:gdLst/>
              <a:ahLst/>
              <a:cxnLst/>
              <a:rect l="l" t="t" r="r" b="b"/>
              <a:pathLst>
                <a:path w="5251" h="1370" extrusionOk="0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6931234" y="2652102"/>
              <a:ext cx="87832" cy="22152"/>
            </a:xfrm>
            <a:custGeom>
              <a:avLst/>
              <a:gdLst/>
              <a:ahLst/>
              <a:cxnLst/>
              <a:rect l="l" t="t" r="r" b="b"/>
              <a:pathLst>
                <a:path w="5091" h="1284" extrusionOk="0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6940672" y="2649031"/>
              <a:ext cx="65387" cy="50119"/>
            </a:xfrm>
            <a:custGeom>
              <a:avLst/>
              <a:gdLst/>
              <a:ahLst/>
              <a:cxnLst/>
              <a:rect l="l" t="t" r="r" b="b"/>
              <a:pathLst>
                <a:path w="3790" h="2905" extrusionOk="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6935565" y="2628656"/>
              <a:ext cx="76015" cy="41164"/>
            </a:xfrm>
            <a:custGeom>
              <a:avLst/>
              <a:gdLst/>
              <a:ahLst/>
              <a:cxnLst/>
              <a:rect l="l" t="t" r="r" b="b"/>
              <a:pathLst>
                <a:path w="4406" h="2386" extrusionOk="0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6937532" y="2629777"/>
              <a:ext cx="71684" cy="37783"/>
            </a:xfrm>
            <a:custGeom>
              <a:avLst/>
              <a:gdLst/>
              <a:ahLst/>
              <a:cxnLst/>
              <a:rect l="l" t="t" r="r" b="b"/>
              <a:pathLst>
                <a:path w="4155" h="2190" extrusionOk="0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6943432" y="2638006"/>
              <a:ext cx="59883" cy="29554"/>
            </a:xfrm>
            <a:custGeom>
              <a:avLst/>
              <a:gdLst/>
              <a:ahLst/>
              <a:cxnLst/>
              <a:rect l="l" t="t" r="r" b="b"/>
              <a:pathLst>
                <a:path w="3471" h="1713" extrusionOk="0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6995811" y="2657571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6509859" y="2970359"/>
              <a:ext cx="146905" cy="79758"/>
            </a:xfrm>
            <a:custGeom>
              <a:avLst/>
              <a:gdLst/>
              <a:ahLst/>
              <a:cxnLst/>
              <a:rect l="l" t="t" r="r" b="b"/>
              <a:pathLst>
                <a:path w="8515" h="4623" extrusionOk="0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6537032" y="3017216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6540983" y="2979416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6550817" y="2976656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6545313" y="2955884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6547677" y="2957022"/>
              <a:ext cx="71287" cy="38076"/>
            </a:xfrm>
            <a:custGeom>
              <a:avLst/>
              <a:gdLst/>
              <a:ahLst/>
              <a:cxnLst/>
              <a:rect l="l" t="t" r="r" b="b"/>
              <a:pathLst>
                <a:path w="4132" h="2207" extrusionOk="0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6553577" y="2965286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6605559" y="2984816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5860889" y="3351311"/>
              <a:ext cx="146905" cy="79603"/>
            </a:xfrm>
            <a:custGeom>
              <a:avLst/>
              <a:gdLst/>
              <a:ahLst/>
              <a:cxnLst/>
              <a:rect l="l" t="t" r="r" b="b"/>
              <a:pathLst>
                <a:path w="8515" h="4614" extrusionOk="0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5888062" y="3398014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5892392" y="3360213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5901847" y="3357453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5896343" y="3336681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898707" y="3337871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904607" y="3346084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956589" y="3365613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845766" y="3330039"/>
              <a:ext cx="146905" cy="79620"/>
            </a:xfrm>
            <a:custGeom>
              <a:avLst/>
              <a:gdLst/>
              <a:ahLst/>
              <a:cxnLst/>
              <a:rect l="l" t="t" r="r" b="b"/>
              <a:pathLst>
                <a:path w="8515" h="4615" extrusionOk="0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872938" y="3376758"/>
              <a:ext cx="90990" cy="24033"/>
            </a:xfrm>
            <a:custGeom>
              <a:avLst/>
              <a:gdLst/>
              <a:ahLst/>
              <a:cxnLst/>
              <a:rect l="l" t="t" r="r" b="b"/>
              <a:pathLst>
                <a:path w="5274" h="1393" extrusionOk="0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877269" y="3338958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6886723" y="3336198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881219" y="3315478"/>
              <a:ext cx="76015" cy="41406"/>
            </a:xfrm>
            <a:custGeom>
              <a:avLst/>
              <a:gdLst/>
              <a:ahLst/>
              <a:cxnLst/>
              <a:rect l="l" t="t" r="r" b="b"/>
              <a:pathLst>
                <a:path w="4406" h="2400" extrusionOk="0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883583" y="3316599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889483" y="3324828"/>
              <a:ext cx="59866" cy="29795"/>
            </a:xfrm>
            <a:custGeom>
              <a:avLst/>
              <a:gdLst/>
              <a:ahLst/>
              <a:cxnLst/>
              <a:rect l="l" t="t" r="r" b="b"/>
              <a:pathLst>
                <a:path w="3470" h="1727" extrusionOk="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941465" y="3344410"/>
              <a:ext cx="23256" cy="29208"/>
            </a:xfrm>
            <a:custGeom>
              <a:avLst/>
              <a:gdLst/>
              <a:ahLst/>
              <a:cxnLst/>
              <a:rect l="l" t="t" r="r" b="b"/>
              <a:pathLst>
                <a:path w="1348" h="1693" extrusionOk="0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563428" y="3100701"/>
              <a:ext cx="356005" cy="205978"/>
            </a:xfrm>
            <a:custGeom>
              <a:avLst/>
              <a:gdLst/>
              <a:ahLst/>
              <a:cxnLst/>
              <a:rect l="l" t="t" r="r" b="b"/>
              <a:pathLst>
                <a:path w="20635" h="11939" extrusionOk="0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563428" y="3223574"/>
              <a:ext cx="142557" cy="137451"/>
            </a:xfrm>
            <a:custGeom>
              <a:avLst/>
              <a:gdLst/>
              <a:ahLst/>
              <a:cxnLst/>
              <a:rect l="l" t="t" r="r" b="b"/>
              <a:pathLst>
                <a:path w="8263" h="7967" extrusionOk="0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6705589" y="3183410"/>
              <a:ext cx="213845" cy="177614"/>
            </a:xfrm>
            <a:custGeom>
              <a:avLst/>
              <a:gdLst/>
              <a:ahLst/>
              <a:cxnLst/>
              <a:rect l="l" t="t" r="r" b="b"/>
              <a:pathLst>
                <a:path w="12395" h="10295" extrusionOk="0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6772132" y="3112122"/>
              <a:ext cx="127220" cy="71305"/>
            </a:xfrm>
            <a:custGeom>
              <a:avLst/>
              <a:gdLst/>
              <a:ahLst/>
              <a:cxnLst/>
              <a:rect l="l" t="t" r="r" b="b"/>
              <a:pathLst>
                <a:path w="7374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6763471" y="3118816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6752844" y="3125131"/>
              <a:ext cx="126806" cy="71287"/>
            </a:xfrm>
            <a:custGeom>
              <a:avLst/>
              <a:gdLst/>
              <a:ahLst/>
              <a:cxnLst/>
              <a:rect l="l" t="t" r="r" b="b"/>
              <a:pathLst>
                <a:path w="7350" h="4132" extrusionOk="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6741819" y="3130238"/>
              <a:ext cx="126806" cy="71305"/>
            </a:xfrm>
            <a:custGeom>
              <a:avLst/>
              <a:gdLst/>
              <a:ahLst/>
              <a:cxnLst/>
              <a:rect l="l" t="t" r="r" b="b"/>
              <a:pathLst>
                <a:path w="7350" h="4133" extrusionOk="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6713059" y="31487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733538" y="3136552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6722911" y="31428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701638" y="3155047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rgbClr val="E8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568156" y="3386989"/>
              <a:ext cx="392236" cy="227250"/>
            </a:xfrm>
            <a:custGeom>
              <a:avLst/>
              <a:gdLst/>
              <a:ahLst/>
              <a:cxnLst/>
              <a:rect l="l" t="t" r="r" b="b"/>
              <a:pathLst>
                <a:path w="22735" h="13172" extrusionOk="0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6568156" y="3211756"/>
              <a:ext cx="244951" cy="314668"/>
            </a:xfrm>
            <a:custGeom>
              <a:avLst/>
              <a:gdLst/>
              <a:ahLst/>
              <a:cxnLst/>
              <a:rect l="l" t="t" r="r" b="b"/>
              <a:pathLst>
                <a:path w="14198" h="18239" extrusionOk="0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6583510" y="3236961"/>
              <a:ext cx="214242" cy="270157"/>
            </a:xfrm>
            <a:custGeom>
              <a:avLst/>
              <a:gdLst/>
              <a:ahLst/>
              <a:cxnLst/>
              <a:rect l="l" t="t" r="r" b="b"/>
              <a:pathLst>
                <a:path w="12418" h="15659" extrusionOk="0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rgbClr val="E4E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583510" y="3361404"/>
              <a:ext cx="214242" cy="145715"/>
            </a:xfrm>
            <a:custGeom>
              <a:avLst/>
              <a:gdLst/>
              <a:ahLst/>
              <a:cxnLst/>
              <a:rect l="l" t="t" r="r" b="b"/>
              <a:pathLst>
                <a:path w="12418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717010" y="3470095"/>
              <a:ext cx="243381" cy="151218"/>
            </a:xfrm>
            <a:custGeom>
              <a:avLst/>
              <a:gdLst/>
              <a:ahLst/>
              <a:cxnLst/>
              <a:rect l="l" t="t" r="r" b="b"/>
              <a:pathLst>
                <a:path w="14107" h="8765" extrusionOk="0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568156" y="3526407"/>
              <a:ext cx="148872" cy="94906"/>
            </a:xfrm>
            <a:custGeom>
              <a:avLst/>
              <a:gdLst/>
              <a:ahLst/>
              <a:cxnLst/>
              <a:rect l="l" t="t" r="r" b="b"/>
              <a:pathLst>
                <a:path w="8629" h="5501" extrusionOk="0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564602" y="3208616"/>
              <a:ext cx="246538" cy="146111"/>
            </a:xfrm>
            <a:custGeom>
              <a:avLst/>
              <a:gdLst/>
              <a:ahLst/>
              <a:cxnLst/>
              <a:rect l="l" t="t" r="r" b="b"/>
              <a:pathLst>
                <a:path w="14290" h="8469" extrusionOk="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563808" y="3351553"/>
              <a:ext cx="4365" cy="181945"/>
            </a:xfrm>
            <a:custGeom>
              <a:avLst/>
              <a:gdLst/>
              <a:ahLst/>
              <a:cxnLst/>
              <a:rect l="l" t="t" r="r" b="b"/>
              <a:pathLst>
                <a:path w="253" h="10546" extrusionOk="0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576816" y="339014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689838" y="328461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6599262" y="3404725"/>
              <a:ext cx="330403" cy="191779"/>
            </a:xfrm>
            <a:custGeom>
              <a:avLst/>
              <a:gdLst/>
              <a:ahLst/>
              <a:cxnLst/>
              <a:rect l="l" t="t" r="r" b="b"/>
              <a:pathLst>
                <a:path w="19151" h="11116" extrusionOk="0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6607526" y="3410228"/>
              <a:ext cx="315842" cy="178011"/>
            </a:xfrm>
            <a:custGeom>
              <a:avLst/>
              <a:gdLst/>
              <a:ahLst/>
              <a:cxnLst/>
              <a:rect l="l" t="t" r="r" b="b"/>
              <a:pathLst>
                <a:path w="18307" h="10318" extrusionOk="0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008605" y="2788776"/>
              <a:ext cx="267655" cy="248936"/>
            </a:xfrm>
            <a:custGeom>
              <a:avLst/>
              <a:gdLst/>
              <a:ahLst/>
              <a:cxnLst/>
              <a:rect l="l" t="t" r="r" b="b"/>
              <a:pathLst>
                <a:path w="15514" h="14429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6008605" y="2788776"/>
              <a:ext cx="42510" cy="206409"/>
            </a:xfrm>
            <a:custGeom>
              <a:avLst/>
              <a:gdLst/>
              <a:ahLst/>
              <a:cxnLst/>
              <a:rect l="l" t="t" r="r" b="b"/>
              <a:pathLst>
                <a:path w="2464" h="11964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6007777" y="2785257"/>
              <a:ext cx="65387" cy="128410"/>
            </a:xfrm>
            <a:custGeom>
              <a:avLst/>
              <a:gdLst/>
              <a:ahLst/>
              <a:cxnLst/>
              <a:rect l="l" t="t" r="r" b="b"/>
              <a:pathLst>
                <a:path w="3790" h="7443" extrusionOk="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6007380" y="2784497"/>
              <a:ext cx="66577" cy="129963"/>
            </a:xfrm>
            <a:custGeom>
              <a:avLst/>
              <a:gdLst/>
              <a:ahLst/>
              <a:cxnLst/>
              <a:rect l="l" t="t" r="r" b="b"/>
              <a:pathLst>
                <a:path w="3859" h="7533" extrusionOk="0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5717952" y="2586163"/>
              <a:ext cx="305990" cy="315945"/>
            </a:xfrm>
            <a:custGeom>
              <a:avLst/>
              <a:gdLst/>
              <a:ahLst/>
              <a:cxnLst/>
              <a:rect l="l" t="t" r="r" b="b"/>
              <a:pathLst>
                <a:path w="17736" h="18313" extrusionOk="0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231059" y="1865474"/>
              <a:ext cx="305990" cy="315652"/>
            </a:xfrm>
            <a:custGeom>
              <a:avLst/>
              <a:gdLst/>
              <a:ahLst/>
              <a:cxnLst/>
              <a:rect l="l" t="t" r="r" b="b"/>
              <a:pathLst>
                <a:path w="17736" h="18296" extrusionOk="0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7224993" y="2957057"/>
              <a:ext cx="304817" cy="337028"/>
            </a:xfrm>
            <a:custGeom>
              <a:avLst/>
              <a:gdLst/>
              <a:ahLst/>
              <a:cxnLst/>
              <a:rect l="l" t="t" r="r" b="b"/>
              <a:pathLst>
                <a:path w="17668" h="19535" extrusionOk="0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5348180" y="3031139"/>
              <a:ext cx="302057" cy="338943"/>
            </a:xfrm>
            <a:custGeom>
              <a:avLst/>
              <a:gdLst/>
              <a:ahLst/>
              <a:cxnLst/>
              <a:rect l="l" t="t" r="r" b="b"/>
              <a:pathLst>
                <a:path w="17508" h="19646" extrusionOk="0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026289" y="3934359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28256" y="4104486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011711" y="3941847"/>
              <a:ext cx="69717" cy="146905"/>
            </a:xfrm>
            <a:custGeom>
              <a:avLst/>
              <a:gdLst/>
              <a:ahLst/>
              <a:cxnLst/>
              <a:rect l="l" t="t" r="r" b="b"/>
              <a:pathLst>
                <a:path w="4041" h="8515" extrusionOk="0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5915235" y="3900113"/>
              <a:ext cx="97684" cy="278421"/>
            </a:xfrm>
            <a:custGeom>
              <a:avLst/>
              <a:gdLst/>
              <a:ahLst/>
              <a:cxnLst/>
              <a:rect l="l" t="t" r="r" b="b"/>
              <a:pathLst>
                <a:path w="5662" h="16138" extrusionOk="0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5917202" y="4070223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5900674" y="3907204"/>
              <a:ext cx="69717" cy="146888"/>
            </a:xfrm>
            <a:custGeom>
              <a:avLst/>
              <a:gdLst/>
              <a:ahLst/>
              <a:cxnLst/>
              <a:rect l="l" t="t" r="r" b="b"/>
              <a:pathLst>
                <a:path w="4041" h="8514" extrusionOk="0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5820329" y="3794442"/>
              <a:ext cx="178408" cy="132862"/>
            </a:xfrm>
            <a:custGeom>
              <a:avLst/>
              <a:gdLst/>
              <a:ahLst/>
              <a:cxnLst/>
              <a:rect l="l" t="t" r="r" b="b"/>
              <a:pathLst>
                <a:path w="10341" h="7701" extrusionOk="0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5875071" y="3845526"/>
              <a:ext cx="178011" cy="132568"/>
            </a:xfrm>
            <a:custGeom>
              <a:avLst/>
              <a:gdLst/>
              <a:ahLst/>
              <a:cxnLst/>
              <a:rect l="l" t="t" r="r" b="b"/>
              <a:pathLst>
                <a:path w="10318" h="7684" extrusionOk="0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5834114" y="3596452"/>
              <a:ext cx="250075" cy="193797"/>
            </a:xfrm>
            <a:custGeom>
              <a:avLst/>
              <a:gdLst/>
              <a:ahLst/>
              <a:cxnLst/>
              <a:rect l="l" t="t" r="r" b="b"/>
              <a:pathLst>
                <a:path w="14495" h="11233" extrusionOk="0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075114" y="3657146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5665177" y="3045959"/>
              <a:ext cx="168954" cy="558032"/>
            </a:xfrm>
            <a:custGeom>
              <a:avLst/>
              <a:gdLst/>
              <a:ahLst/>
              <a:cxnLst/>
              <a:rect l="l" t="t" r="r" b="b"/>
              <a:pathLst>
                <a:path w="9793" h="32345" extrusionOk="0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5665177" y="3540882"/>
              <a:ext cx="223299" cy="308043"/>
            </a:xfrm>
            <a:custGeom>
              <a:avLst/>
              <a:gdLst/>
              <a:ahLst/>
              <a:cxnLst/>
              <a:rect l="l" t="t" r="r" b="b"/>
              <a:pathLst>
                <a:path w="12943" h="17855" extrusionOk="0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5665177" y="3550819"/>
              <a:ext cx="178408" cy="298106"/>
            </a:xfrm>
            <a:custGeom>
              <a:avLst/>
              <a:gdLst/>
              <a:ahLst/>
              <a:cxnLst/>
              <a:rect l="l" t="t" r="r" b="b"/>
              <a:pathLst>
                <a:path w="10341" h="17279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5838444" y="3589948"/>
              <a:ext cx="85866" cy="130653"/>
            </a:xfrm>
            <a:custGeom>
              <a:avLst/>
              <a:gdLst/>
              <a:ahLst/>
              <a:cxnLst/>
              <a:rect l="l" t="t" r="r" b="b"/>
              <a:pathLst>
                <a:path w="4977" h="7573" extrusionOk="0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5639574" y="3488624"/>
              <a:ext cx="118162" cy="104447"/>
            </a:xfrm>
            <a:custGeom>
              <a:avLst/>
              <a:gdLst/>
              <a:ahLst/>
              <a:cxnLst/>
              <a:rect l="l" t="t" r="r" b="b"/>
              <a:pathLst>
                <a:path w="6849" h="6054" extrusionOk="0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689589" y="3270431"/>
              <a:ext cx="213465" cy="304714"/>
            </a:xfrm>
            <a:custGeom>
              <a:avLst/>
              <a:gdLst/>
              <a:ahLst/>
              <a:cxnLst/>
              <a:rect l="l" t="t" r="r" b="b"/>
              <a:pathLst>
                <a:path w="12373" h="17662" extrusionOk="0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5681256" y="3267343"/>
              <a:ext cx="196195" cy="272848"/>
            </a:xfrm>
            <a:custGeom>
              <a:avLst/>
              <a:gdLst/>
              <a:ahLst/>
              <a:cxnLst/>
              <a:rect l="l" t="t" r="r" b="b"/>
              <a:pathLst>
                <a:path w="11372" h="15815" extrusionOk="0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5569495" y="4056835"/>
              <a:ext cx="532412" cy="168177"/>
            </a:xfrm>
            <a:custGeom>
              <a:avLst/>
              <a:gdLst/>
              <a:ahLst/>
              <a:cxnLst/>
              <a:rect l="l" t="t" r="r" b="b"/>
              <a:pathLst>
                <a:path w="30860" h="9748" extrusionOk="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5569495" y="4161972"/>
              <a:ext cx="76411" cy="54673"/>
            </a:xfrm>
            <a:custGeom>
              <a:avLst/>
              <a:gdLst/>
              <a:ahLst/>
              <a:cxnLst/>
              <a:rect l="l" t="t" r="r" b="b"/>
              <a:pathLst>
                <a:path w="4429" h="3169" extrusionOk="0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6036520" y="4175377"/>
              <a:ext cx="65387" cy="49635"/>
            </a:xfrm>
            <a:custGeom>
              <a:avLst/>
              <a:gdLst/>
              <a:ahLst/>
              <a:cxnLst/>
              <a:rect l="l" t="t" r="r" b="b"/>
              <a:pathLst>
                <a:path w="3790" h="2877" extrusionOk="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5570668" y="3917831"/>
              <a:ext cx="531636" cy="449324"/>
            </a:xfrm>
            <a:custGeom>
              <a:avLst/>
              <a:gdLst/>
              <a:ahLst/>
              <a:cxnLst/>
              <a:rect l="l" t="t" r="r" b="b"/>
              <a:pathLst>
                <a:path w="30815" h="26044" extrusionOk="0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5847898" y="4071016"/>
              <a:ext cx="18529" cy="71684"/>
            </a:xfrm>
            <a:custGeom>
              <a:avLst/>
              <a:gdLst/>
              <a:ahLst/>
              <a:cxnLst/>
              <a:rect l="l" t="t" r="r" b="b"/>
              <a:pathLst>
                <a:path w="1074" h="4155" extrusionOk="0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6084171" y="3932789"/>
              <a:ext cx="18132" cy="76808"/>
            </a:xfrm>
            <a:custGeom>
              <a:avLst/>
              <a:gdLst/>
              <a:ahLst/>
              <a:cxnLst/>
              <a:rect l="l" t="t" r="r" b="b"/>
              <a:pathLst>
                <a:path w="1051" h="4452" extrusionOk="0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5570668" y="3917831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5511992" y="3577198"/>
              <a:ext cx="600956" cy="527305"/>
            </a:xfrm>
            <a:custGeom>
              <a:avLst/>
              <a:gdLst/>
              <a:ahLst/>
              <a:cxnLst/>
              <a:rect l="l" t="t" r="r" b="b"/>
              <a:pathLst>
                <a:path w="34833" h="30564" extrusionOk="0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5835683" y="3759126"/>
              <a:ext cx="21290" cy="336717"/>
            </a:xfrm>
            <a:custGeom>
              <a:avLst/>
              <a:gdLst/>
              <a:ahLst/>
              <a:cxnLst/>
              <a:rect l="l" t="t" r="r" b="b"/>
              <a:pathLst>
                <a:path w="1234" h="19517" extrusionOk="0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595328" y="3893022"/>
              <a:ext cx="97666" cy="278421"/>
            </a:xfrm>
            <a:custGeom>
              <a:avLst/>
              <a:gdLst/>
              <a:ahLst/>
              <a:cxnLst/>
              <a:rect l="l" t="t" r="r" b="b"/>
              <a:pathLst>
                <a:path w="5661" h="16138" extrusionOk="0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595328" y="4062752"/>
              <a:ext cx="95700" cy="108691"/>
            </a:xfrm>
            <a:custGeom>
              <a:avLst/>
              <a:gdLst/>
              <a:ahLst/>
              <a:cxnLst/>
              <a:rect l="l" t="t" r="r" b="b"/>
              <a:pathLst>
                <a:path w="5547" h="6300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706365" y="3858362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706365" y="4028489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830808" y="3499234"/>
              <a:ext cx="223299" cy="307957"/>
            </a:xfrm>
            <a:custGeom>
              <a:avLst/>
              <a:gdLst/>
              <a:ahLst/>
              <a:cxnLst/>
              <a:rect l="l" t="t" r="r" b="b"/>
              <a:pathLst>
                <a:path w="12943" h="17850" extrusionOk="0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875699" y="3509465"/>
              <a:ext cx="178408" cy="297726"/>
            </a:xfrm>
            <a:custGeom>
              <a:avLst/>
              <a:gdLst/>
              <a:ahLst/>
              <a:cxnLst/>
              <a:rect l="l" t="t" r="r" b="b"/>
              <a:pathLst>
                <a:path w="10341" h="17257" extrusionOk="0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848526" y="3499234"/>
              <a:ext cx="154393" cy="159103"/>
            </a:xfrm>
            <a:custGeom>
              <a:avLst/>
              <a:gdLst/>
              <a:ahLst/>
              <a:cxnLst/>
              <a:rect l="l" t="t" r="r" b="b"/>
              <a:pathLst>
                <a:path w="8949" h="9222" extrusionOk="0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580750" y="3615395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635095" y="3554718"/>
              <a:ext cx="250075" cy="194194"/>
            </a:xfrm>
            <a:custGeom>
              <a:avLst/>
              <a:gdLst/>
              <a:ahLst/>
              <a:cxnLst/>
              <a:rect l="l" t="t" r="r" b="b"/>
              <a:pathLst>
                <a:path w="14495" h="11256" extrusionOk="0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821353" y="3554356"/>
              <a:ext cx="54363" cy="131947"/>
            </a:xfrm>
            <a:custGeom>
              <a:avLst/>
              <a:gdLst/>
              <a:ahLst/>
              <a:cxnLst/>
              <a:rect l="l" t="t" r="r" b="b"/>
              <a:pathLst>
                <a:path w="3151" h="7648" extrusionOk="0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816247" y="3229077"/>
              <a:ext cx="213448" cy="304489"/>
            </a:xfrm>
            <a:custGeom>
              <a:avLst/>
              <a:gdLst/>
              <a:ahLst/>
              <a:cxnLst/>
              <a:rect l="l" t="t" r="r" b="b"/>
              <a:pathLst>
                <a:path w="12372" h="17649" extrusionOk="0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886723" y="3428343"/>
              <a:ext cx="77999" cy="58296"/>
            </a:xfrm>
            <a:custGeom>
              <a:avLst/>
              <a:gdLst/>
              <a:ahLst/>
              <a:cxnLst/>
              <a:rect l="l" t="t" r="r" b="b"/>
              <a:pathLst>
                <a:path w="4521" h="3379" extrusionOk="0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841832" y="3222970"/>
              <a:ext cx="229993" cy="247142"/>
            </a:xfrm>
            <a:custGeom>
              <a:avLst/>
              <a:gdLst/>
              <a:ahLst/>
              <a:cxnLst/>
              <a:rect l="l" t="t" r="r" b="b"/>
              <a:pathLst>
                <a:path w="13331" h="14325" extrusionOk="0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667772" y="3757073"/>
              <a:ext cx="246538" cy="178098"/>
            </a:xfrm>
            <a:custGeom>
              <a:avLst/>
              <a:gdLst/>
              <a:ahLst/>
              <a:cxnLst/>
              <a:rect l="l" t="t" r="r" b="b"/>
              <a:pathLst>
                <a:path w="14290" h="10323" extrusionOk="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982423" y="3205062"/>
              <a:ext cx="113815" cy="114212"/>
            </a:xfrm>
            <a:custGeom>
              <a:avLst/>
              <a:gdLst/>
              <a:ahLst/>
              <a:cxnLst/>
              <a:rect l="l" t="t" r="r" b="b"/>
              <a:pathLst>
                <a:path w="6597" h="6620" extrusionOk="0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617377" y="4015101"/>
              <a:ext cx="532429" cy="168557"/>
            </a:xfrm>
            <a:custGeom>
              <a:avLst/>
              <a:gdLst/>
              <a:ahLst/>
              <a:cxnLst/>
              <a:rect l="l" t="t" r="r" b="b"/>
              <a:pathLst>
                <a:path w="30861" h="9770" extrusionOk="0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7073378" y="4120238"/>
              <a:ext cx="76429" cy="54777"/>
            </a:xfrm>
            <a:custGeom>
              <a:avLst/>
              <a:gdLst/>
              <a:ahLst/>
              <a:cxnLst/>
              <a:rect l="l" t="t" r="r" b="b"/>
              <a:pathLst>
                <a:path w="4430" h="3175" extrusionOk="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617377" y="4133626"/>
              <a:ext cx="65387" cy="50032"/>
            </a:xfrm>
            <a:custGeom>
              <a:avLst/>
              <a:gdLst/>
              <a:ahLst/>
              <a:cxnLst/>
              <a:rect l="l" t="t" r="r" b="b"/>
              <a:pathLst>
                <a:path w="3790" h="2900" extrusionOk="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616980" y="3876477"/>
              <a:ext cx="531636" cy="449341"/>
            </a:xfrm>
            <a:custGeom>
              <a:avLst/>
              <a:gdLst/>
              <a:ahLst/>
              <a:cxnLst/>
              <a:rect l="l" t="t" r="r" b="b"/>
              <a:pathLst>
                <a:path w="30815" h="26045" extrusionOk="0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6852856" y="4029265"/>
              <a:ext cx="18132" cy="71701"/>
            </a:xfrm>
            <a:custGeom>
              <a:avLst/>
              <a:gdLst/>
              <a:ahLst/>
              <a:cxnLst/>
              <a:rect l="l" t="t" r="r" b="b"/>
              <a:pathLst>
                <a:path w="1051" h="4156" extrusionOk="0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6616980" y="3891452"/>
              <a:ext cx="18132" cy="76411"/>
            </a:xfrm>
            <a:custGeom>
              <a:avLst/>
              <a:gdLst/>
              <a:ahLst/>
              <a:cxnLst/>
              <a:rect l="l" t="t" r="r" b="b"/>
              <a:pathLst>
                <a:path w="1051" h="4429" extrusionOk="0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7130880" y="3876477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6606353" y="3535464"/>
              <a:ext cx="600939" cy="527305"/>
            </a:xfrm>
            <a:custGeom>
              <a:avLst/>
              <a:gdLst/>
              <a:ahLst/>
              <a:cxnLst/>
              <a:rect l="l" t="t" r="r" b="b"/>
              <a:pathLst>
                <a:path w="34832" h="30564" extrusionOk="0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6862311" y="3717789"/>
              <a:ext cx="21290" cy="336303"/>
            </a:xfrm>
            <a:custGeom>
              <a:avLst/>
              <a:gdLst/>
              <a:ahLst/>
              <a:cxnLst/>
              <a:rect l="l" t="t" r="r" b="b"/>
              <a:pathLst>
                <a:path w="1234" h="19493" extrusionOk="0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7" name="Grafik 246">
            <a:extLst>
              <a:ext uri="{FF2B5EF4-FFF2-40B4-BE49-F238E27FC236}">
                <a16:creationId xmlns:a16="http://schemas.microsoft.com/office/drawing/2014/main" id="{BCF9240B-CF06-4C02-A68E-C93A4406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26" y="1968010"/>
            <a:ext cx="2317973" cy="1072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blic Consulting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Bildschirmpräsentation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Source Sans Pro</vt:lpstr>
      <vt:lpstr>Arial</vt:lpstr>
      <vt:lpstr>Overpass SemiBold</vt:lpstr>
      <vt:lpstr>Overpass Black</vt:lpstr>
      <vt:lpstr>Overpass ExtraBold</vt:lpstr>
      <vt:lpstr>Public Consulting by Slidesgo</vt:lpstr>
      <vt:lpstr>TraveLinked Projektlösungsansatz</vt:lpstr>
      <vt:lpstr>Hintergrund des Projekts</vt:lpstr>
      <vt:lpstr>MÖGLICHE TECHNOLOGIEN</vt:lpstr>
      <vt:lpstr>FRONTEND-Technologien IM VERGLEICH</vt:lpstr>
      <vt:lpstr>BACKEND-Technologien IM VERGLEICH</vt:lpstr>
      <vt:lpstr>DATENBANKEN IM VERGLEICH</vt:lpstr>
      <vt:lpstr>AUSWAHL TECHNOLOGIE</vt:lpstr>
      <vt:lpstr>Entscheidung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TraveLinked Projektlösungsansatz</dc:title>
  <dc:creator>Hai Vu</dc:creator>
  <cp:lastModifiedBy>Manuel Heim</cp:lastModifiedBy>
  <cp:revision>18</cp:revision>
  <dcterms:modified xsi:type="dcterms:W3CDTF">2021-07-16T12:50:39Z</dcterms:modified>
</cp:coreProperties>
</file>