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Arial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52"/>
  </p:normalViewPr>
  <p:slideViewPr>
    <p:cSldViewPr>
      <p:cViewPr varScale="1">
        <p:scale>
          <a:sx n="100" d="100"/>
          <a:sy n="100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B59495-49E1-2048-9815-37FF03F3937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F6EFD-49AA-E749-A217-8C4A57E99708}" type="slidenum">
              <a:rPr lang="de-DE"/>
              <a:pPr/>
              <a:t>1</a:t>
            </a:fld>
            <a:endParaRPr lang="de-D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7162800" y="0"/>
            <a:ext cx="1981200" cy="6858000"/>
          </a:xfrm>
          <a:prstGeom prst="rect">
            <a:avLst/>
          </a:prstGeom>
          <a:solidFill>
            <a:srgbClr val="003D7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133600"/>
            <a:ext cx="6019800" cy="1143000"/>
          </a:xfrm>
        </p:spPr>
        <p:txBody>
          <a:bodyPr/>
          <a:lstStyle>
            <a:lvl1pPr algn="r">
              <a:defRPr>
                <a:solidFill>
                  <a:srgbClr val="003D7E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733800"/>
            <a:ext cx="6019800" cy="685800"/>
          </a:xfrm>
        </p:spPr>
        <p:txBody>
          <a:bodyPr/>
          <a:lstStyle>
            <a:lvl1pPr marL="0" indent="0" algn="r">
              <a:buFont typeface="Wingdings" pitchFamily="-106" charset="2"/>
              <a:buNone/>
              <a:defRPr sz="1600">
                <a:solidFill>
                  <a:srgbClr val="003D7E"/>
                </a:solidFill>
              </a:defRPr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3D7E"/>
              </a:clrFrom>
              <a:clrTo>
                <a:srgbClr val="003D7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7239000" y="76200"/>
            <a:ext cx="1066800" cy="4905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4AFD750-0591-244C-9FEB-AB82A3B311B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9B1744C1-C6C3-5E4D-B25E-BF78BB121A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F0FA623-F877-0C44-B0F7-AF17759604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B87B90B-52D2-F041-B562-E4194A3C693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71CF054-CE45-0246-A8BC-19E7E8EC977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3710C99E-29AB-9944-AF69-272347E5D12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EFA5F17-8671-2043-AD76-AF63D19C83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36D74167-A5AA-814D-B0BD-05592050909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72D7E9D-A73A-844B-89CF-8CE80757A8A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162800" y="6629400"/>
            <a:ext cx="1905000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C9EEDEE-F6B3-924E-910A-B45785E348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0" y="0"/>
            <a:ext cx="9144000" cy="9906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Schoolbook" pitchFamily="-106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Clr>
          <a:srgbClr val="003D7E"/>
        </a:buClr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Projekt </a:t>
            </a:r>
            <a:r>
              <a:rPr lang="de-DE" dirty="0" err="1">
                <a:latin typeface="+mn-lt"/>
              </a:rPr>
              <a:t>Scope</a:t>
            </a:r>
            <a:r>
              <a:rPr lang="de-DE" dirty="0">
                <a:latin typeface="+mn-lt"/>
              </a:rPr>
              <a:t> Definition</a:t>
            </a: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605213" y="2676525"/>
            <a:ext cx="198120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 dirty="0"/>
              <a:t>Projekt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TraveLinked</a:t>
            </a:r>
            <a:r>
              <a:rPr lang="de-DE" dirty="0"/>
              <a:t>“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3605213" y="2667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5586413" y="3352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24200" y="2193925"/>
            <a:ext cx="94008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/>
              <a:t>Projektstart:</a:t>
            </a:r>
          </a:p>
          <a:p>
            <a:pPr algn="ctr"/>
            <a:r>
              <a:rPr lang="de-DE" sz="1000" dirty="0"/>
              <a:t>18.03.2021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775796" y="3733800"/>
            <a:ext cx="158889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 err="1"/>
              <a:t>Projektende</a:t>
            </a:r>
            <a:r>
              <a:rPr lang="de-DE" sz="1000" dirty="0"/>
              <a:t>:</a:t>
            </a:r>
          </a:p>
          <a:p>
            <a:pPr algn="ctr"/>
            <a:r>
              <a:rPr lang="de-DE" sz="1000"/>
              <a:t>Media-Night 01.07.2021</a:t>
            </a:r>
            <a:endParaRPr lang="de-DE" sz="1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8600" y="1143000"/>
            <a:ext cx="2819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 dirty="0"/>
              <a:t>Ausgangssituation: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19800" y="1143000"/>
            <a:ext cx="2819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/>
              <a:t>Zielbeschreibung</a:t>
            </a:r>
            <a:r>
              <a:rPr lang="de-DE" dirty="0"/>
              <a:t>: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28600" y="1676400"/>
            <a:ext cx="28194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87325" indent="-187325">
              <a:buFontTx/>
              <a:buChar char="•"/>
            </a:pPr>
            <a:r>
              <a:rPr lang="de-DE" sz="1000" b="0" dirty="0"/>
              <a:t>Es wird von Grund auf entwickelt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Unterschiedliche Vorkenntnisse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Festgelegte Dauer von knapp 4 Monaten</a:t>
            </a:r>
          </a:p>
          <a:p>
            <a:pPr marL="187325" indent="-187325">
              <a:buFontTx/>
              <a:buChar char="•"/>
            </a:pPr>
            <a:r>
              <a:rPr lang="de-DE" sz="1000" b="0" dirty="0" err="1"/>
              <a:t>Coronobedingte</a:t>
            </a:r>
            <a:r>
              <a:rPr lang="de-DE" sz="1000" b="0"/>
              <a:t> Situation</a:t>
            </a:r>
            <a:endParaRPr lang="de-DE" sz="1000" b="0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019800" y="1676400"/>
            <a:ext cx="28194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87325" indent="-187325">
              <a:buFontTx/>
              <a:buChar char="•"/>
            </a:pPr>
            <a:r>
              <a:rPr lang="de-DE" sz="1000" b="0" dirty="0"/>
              <a:t>Webbasierte Anwendung für Reiseplanung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Fokus auf sozialer Tourismus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Anlegen von eigenen Touren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Vernetzung mit anderen Benutzern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04800" y="4191000"/>
            <a:ext cx="1981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 dirty="0"/>
              <a:t>Umfang: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04800" y="4724400"/>
            <a:ext cx="19812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87325" indent="-187325">
              <a:buFontTx/>
              <a:buChar char="•"/>
            </a:pPr>
            <a:r>
              <a:rPr lang="de-DE" sz="1000" b="0" dirty="0"/>
              <a:t>Eigenen Benutzeraccount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Chat Funktionen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Integration von Google Maps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Datenbank Anbindung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Mehrsprachigkeit</a:t>
            </a:r>
          </a:p>
          <a:p>
            <a:pPr marL="187325" indent="-187325">
              <a:buFontTx/>
              <a:buChar char="•"/>
            </a:pPr>
            <a:r>
              <a:rPr lang="de-DE" sz="1000" b="0"/>
              <a:t>Mobile Responsive</a:t>
            </a:r>
            <a:endParaRPr lang="de-DE" sz="1000" b="0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438400" y="4191000"/>
            <a:ext cx="1981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 dirty="0"/>
              <a:t>Nicht Umfang: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2438400" y="4724400"/>
            <a:ext cx="1981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87325" indent="-187325">
              <a:buFontTx/>
              <a:buChar char="•"/>
            </a:pPr>
            <a:r>
              <a:rPr lang="de-DE" sz="1000" b="0" dirty="0"/>
              <a:t>Native App (mobile App)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Schulungen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Budget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4724400" y="4191000"/>
            <a:ext cx="1981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 dirty="0"/>
              <a:t>Ziel: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724400" y="4724400"/>
            <a:ext cx="19812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87325" indent="-187325">
              <a:buFontTx/>
              <a:buChar char="•"/>
            </a:pPr>
            <a:r>
              <a:rPr lang="de-DE" sz="1000" b="0" dirty="0"/>
              <a:t>Proof </a:t>
            </a:r>
            <a:r>
              <a:rPr lang="de-DE" sz="1000" b="0" dirty="0" err="1"/>
              <a:t>of</a:t>
            </a:r>
            <a:r>
              <a:rPr lang="de-DE" sz="1000" b="0" dirty="0"/>
              <a:t> Concept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Fertiges Produkt an der Media Night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Evtl. Vermarktung bei Erfolg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Bekanntheitsgrad steigern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6858000" y="4191000"/>
            <a:ext cx="1981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de-DE" dirty="0"/>
              <a:t>Kein Ziel: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87325" indent="-187325">
              <a:buFontTx/>
              <a:buChar char="•"/>
            </a:pPr>
            <a:r>
              <a:rPr lang="de-DE" sz="1000" b="0" dirty="0"/>
              <a:t>Umsatzgenerierung</a:t>
            </a:r>
          </a:p>
          <a:p>
            <a:pPr marL="187325" indent="-187325">
              <a:buFontTx/>
              <a:buChar char="•"/>
            </a:pPr>
            <a:r>
              <a:rPr lang="de-DE" sz="1000" b="0" dirty="0"/>
              <a:t>Unterstützung mobiler Endgeräte</a:t>
            </a:r>
          </a:p>
          <a:p>
            <a:endParaRPr lang="de-DE" sz="10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_vorlage_2007">
  <a:themeElements>
    <a:clrScheme name="SE_vorlage_20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_vorlage_2007">
      <a:majorFont>
        <a:latin typeface="Century School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E_vorlage_20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_vorlage_20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_vorlage_20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_vorlage_20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_vorlage_20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_vorlage_20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_vorlage_20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Einstellungen\Administrator\Anwendungsdaten\Microsoft\Vorlagen\SE_vorlage_2007.pot</Template>
  <TotalTime>0</TotalTime>
  <Words>102</Words>
  <Application>Microsoft Office PowerPoint</Application>
  <PresentationFormat>Bildschirmpräsentation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Times New Roman</vt:lpstr>
      <vt:lpstr>Wingdings</vt:lpstr>
      <vt:lpstr>SE_vorlage_2007</vt:lpstr>
      <vt:lpstr>Projekt Scope Definition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Definition</dc:title>
  <dc:subject>IT Projektmanagement</dc:subject>
  <dc:creator/>
  <cp:keywords/>
  <dc:description/>
  <cp:lastModifiedBy>Hai Vu</cp:lastModifiedBy>
  <cp:revision>13</cp:revision>
  <dcterms:created xsi:type="dcterms:W3CDTF">2009-04-05T14:53:46Z</dcterms:created>
  <dcterms:modified xsi:type="dcterms:W3CDTF">2021-06-16T14:45:49Z</dcterms:modified>
  <cp:category/>
</cp:coreProperties>
</file>