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slideLayout" Target="../slideLayouts/slideLayout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0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  <a:endParaRPr lang="en-US" b="1" spc="-38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741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363034" y="258842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6778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479721" y="4874260"/>
            <a:ext cx="681377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7" name="OTLSHAPE_T_23b42cadd9bc437fb739c68c62737c3a_HorizontalConnector1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79721" y="4544060"/>
            <a:ext cx="410770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6" name="OTLSHAPE_T_82d1b7aae77d41a2be14d69f5e501b1b_HorizontalConnector1"/>
          <p:cNvCxnSpPr>
            <a:cxnSpLocks/>
            <a:endCxn id="6821" idx="1"/>
          </p:cNvCxnSpPr>
          <p:nvPr>
            <p:custDataLst>
              <p:tags r:id="rId6"/>
            </p:custDataLst>
          </p:nvPr>
        </p:nvCxnSpPr>
        <p:spPr>
          <a:xfrm>
            <a:off x="479722" y="4213860"/>
            <a:ext cx="356234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5" name="OTLSHAPE_T_f23e460505c24ee88159b421b810b7e4_HorizontalConnector1"/>
          <p:cNvCxnSpPr>
            <a:cxnSpLocks/>
            <a:endCxn id="6813" idx="1"/>
          </p:cNvCxnSpPr>
          <p:nvPr>
            <p:custDataLst>
              <p:tags r:id="rId7"/>
            </p:custDataLst>
          </p:nvPr>
        </p:nvCxnSpPr>
        <p:spPr>
          <a:xfrm>
            <a:off x="479722" y="3883660"/>
            <a:ext cx="26938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4" name="OTLSHAPE_T_23c152327d314e958e11ca251f33fb49_HorizontalConnector1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79722" y="3527644"/>
            <a:ext cx="2311539" cy="159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3" name="OTLSHAPE_T_11a5fd20169a4e5aa0bed048dba08ff2_HorizontalConnector1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479722" y="3223260"/>
            <a:ext cx="16934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2" name="OTLSHAPE_M_c4141af3ac38465cb53fcc7f7a4aa9f5_Connector1"/>
          <p:cNvCxnSpPr/>
          <p:nvPr>
            <p:custDataLst>
              <p:tags r:id="rId10"/>
            </p:custDataLst>
          </p:nvPr>
        </p:nvCxnSpPr>
        <p:spPr>
          <a:xfrm>
            <a:off x="7598901" y="2101638"/>
            <a:ext cx="0" cy="4358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1" name="OTLSHAPE_M_04072b436b4048c09d492665495c5db4_Connector1"/>
          <p:cNvCxnSpPr>
            <a:cxnSpLocks/>
            <a:stCxn id="6787" idx="0"/>
          </p:cNvCxnSpPr>
          <p:nvPr>
            <p:custDataLst>
              <p:tags r:id="rId11"/>
            </p:custDataLst>
          </p:nvPr>
        </p:nvCxnSpPr>
        <p:spPr>
          <a:xfrm flipH="1">
            <a:off x="3964865" y="790256"/>
            <a:ext cx="372" cy="1750976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0" name="OTLSHAPE_M_9b39fefad822441faaec2498033d8bd1_Connector1"/>
          <p:cNvCxnSpPr/>
          <p:nvPr>
            <p:custDataLst>
              <p:tags r:id="rId12"/>
            </p:custDataLst>
          </p:nvPr>
        </p:nvCxnSpPr>
        <p:spPr>
          <a:xfrm>
            <a:off x="3184820" y="1447269"/>
            <a:ext cx="0" cy="1081957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9" name="OTLSHAPE_M_6ae31c99f6864aae840de110566ea63d_Connector1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480745" y="1753797"/>
            <a:ext cx="0" cy="790796"/>
          </a:xfrm>
          <a:prstGeom prst="line">
            <a:avLst/>
          </a:prstGeom>
          <a:ln w="9525" cap="flat" cmpd="sng" algn="ctr">
            <a:solidFill>
              <a:srgbClr val="9BBB5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2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933365" y="253746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3" name="OTLSHAPE_TB_00000000000000000000000000000000_ElapsedTim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4" name="OTLSHAPE_TB_00000000000000000000000000000000_TodayMarkerShape" hidden="1"/>
          <p:cNvSpPr/>
          <p:nvPr>
            <p:custDataLst>
              <p:tags r:id="rId16"/>
            </p:custDataLst>
          </p:nvPr>
        </p:nvSpPr>
        <p:spPr>
          <a:xfrm>
            <a:off x="878937" y="29184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5" name="OTLSHAPE_TB_00000000000000000000000000000000_TodayMarkerText" hidden="1"/>
          <p:cNvSpPr txBox="1"/>
          <p:nvPr>
            <p:custDataLst>
              <p:tags r:id="rId17"/>
            </p:custDataLst>
          </p:nvPr>
        </p:nvSpPr>
        <p:spPr>
          <a:xfrm>
            <a:off x="6223493" y="304546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746" name="OTLSHAPE_TB_00000000000000000000000000000000_TimescaleInterval1"/>
          <p:cNvSpPr txBox="1"/>
          <p:nvPr>
            <p:custDataLst>
              <p:tags r:id="rId18"/>
            </p:custDataLst>
          </p:nvPr>
        </p:nvSpPr>
        <p:spPr>
          <a:xfrm>
            <a:off x="996865" y="263493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6748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1614935" y="263493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6750" name="OTLSHAPE_TB_00000000000000000000000000000000_TimescaleInterval3"/>
          <p:cNvSpPr txBox="1"/>
          <p:nvPr>
            <p:custDataLst>
              <p:tags r:id="rId20"/>
            </p:custDataLst>
          </p:nvPr>
        </p:nvSpPr>
        <p:spPr>
          <a:xfrm>
            <a:off x="2173191" y="263493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6752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2791261" y="263493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6754" name="OTLSHAPE_TB_00000000000000000000000000000000_TimescaleInterval5"/>
          <p:cNvSpPr txBox="1"/>
          <p:nvPr>
            <p:custDataLst>
              <p:tags r:id="rId22"/>
            </p:custDataLst>
          </p:nvPr>
        </p:nvSpPr>
        <p:spPr>
          <a:xfrm>
            <a:off x="3389392" y="263493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7" name="OTLSHAPE_TB_00000000000000000000000000000000_TimescaleInterval6">
            <a:extLst>
              <a:ext uri="{FF2B5EF4-FFF2-40B4-BE49-F238E27FC236}">
                <a16:creationId xmlns:a16="http://schemas.microsoft.com/office/drawing/2014/main" id="{74C043BD-5926-4576-BB87-EF4C9069A2F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007462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9" name="OTLSHAPE_TB_00000000000000000000000000000000_TimescaleInterval7">
            <a:extLst>
              <a:ext uri="{FF2B5EF4-FFF2-40B4-BE49-F238E27FC236}">
                <a16:creationId xmlns:a16="http://schemas.microsoft.com/office/drawing/2014/main" id="{C8C50B5F-5975-4C3A-89B0-D812B8CDF7BD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605594" y="263493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1" name="OTLSHAPE_TB_00000000000000000000000000000000_TimescaleInterval8">
            <a:extLst>
              <a:ext uri="{FF2B5EF4-FFF2-40B4-BE49-F238E27FC236}">
                <a16:creationId xmlns:a16="http://schemas.microsoft.com/office/drawing/2014/main" id="{7BE2E1F8-3BC3-403C-A8B4-D252CBBD965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223663" y="263493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3" name="OTLSHAPE_TB_00000000000000000000000000000000_TimescaleInterval9">
            <a:extLst>
              <a:ext uri="{FF2B5EF4-FFF2-40B4-BE49-F238E27FC236}">
                <a16:creationId xmlns:a16="http://schemas.microsoft.com/office/drawing/2014/main" id="{A149C5DC-7277-4F6E-B275-5EE9F13CBFA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841733" y="263493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1DED9A63-6892-45E2-8914-64A24C961BC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439864" y="263493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7" name="OTLSHAPE_TB_00000000000000000000000000000000_TimescaleInterval11">
            <a:extLst>
              <a:ext uri="{FF2B5EF4-FFF2-40B4-BE49-F238E27FC236}">
                <a16:creationId xmlns:a16="http://schemas.microsoft.com/office/drawing/2014/main" id="{FF23BFDC-4DBD-4FC8-B3E4-07D54C47BA7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057934" y="2634933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90F266F4-67FC-4421-9689-C843DE8EE0EA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656065" y="2634933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6747" name="OTLSHAPE_TB_00000000000000000000000000000000_Separator1"/>
          <p:cNvCxnSpPr/>
          <p:nvPr>
            <p:custDataLst>
              <p:tags r:id="rId30"/>
            </p:custDataLst>
          </p:nvPr>
        </p:nvCxnSpPr>
        <p:spPr>
          <a:xfrm>
            <a:off x="155143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9" name="OTLSHAPE_TB_00000000000000000000000000000000_Separator2"/>
          <p:cNvCxnSpPr/>
          <p:nvPr>
            <p:custDataLst>
              <p:tags r:id="rId31"/>
            </p:custDataLst>
          </p:nvPr>
        </p:nvCxnSpPr>
        <p:spPr>
          <a:xfrm>
            <a:off x="2109691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1" name="OTLSHAPE_TB_00000000000000000000000000000000_Separator3"/>
          <p:cNvCxnSpPr/>
          <p:nvPr>
            <p:custDataLst>
              <p:tags r:id="rId32"/>
            </p:custDataLst>
          </p:nvPr>
        </p:nvCxnSpPr>
        <p:spPr>
          <a:xfrm>
            <a:off x="272776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3" name="OTLSHAPE_TB_00000000000000000000000000000000_Separator4"/>
          <p:cNvCxnSpPr/>
          <p:nvPr>
            <p:custDataLst>
              <p:tags r:id="rId33"/>
            </p:custDataLst>
          </p:nvPr>
        </p:nvCxnSpPr>
        <p:spPr>
          <a:xfrm>
            <a:off x="33258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B_00000000000000000000000000000000_Separator5">
            <a:extLst>
              <a:ext uri="{FF2B5EF4-FFF2-40B4-BE49-F238E27FC236}">
                <a16:creationId xmlns:a16="http://schemas.microsoft.com/office/drawing/2014/main" id="{B3808FD4-45DB-4719-AB44-36C1BBA95EEC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94396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6">
            <a:extLst>
              <a:ext uri="{FF2B5EF4-FFF2-40B4-BE49-F238E27FC236}">
                <a16:creationId xmlns:a16="http://schemas.microsoft.com/office/drawing/2014/main" id="{4AF8F3DC-AF59-4061-AEB4-8B1AFAD19B46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45420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7">
            <a:extLst>
              <a:ext uri="{FF2B5EF4-FFF2-40B4-BE49-F238E27FC236}">
                <a16:creationId xmlns:a16="http://schemas.microsoft.com/office/drawing/2014/main" id="{F83F80F6-30D5-44C7-9B9C-59E67524904E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516016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8">
            <a:extLst>
              <a:ext uri="{FF2B5EF4-FFF2-40B4-BE49-F238E27FC236}">
                <a16:creationId xmlns:a16="http://schemas.microsoft.com/office/drawing/2014/main" id="{AED1FB17-9C7E-4778-8DE1-EA54B7956863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577823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F7F1C4BA-FB91-4860-A108-515AC20F7B81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637636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10">
            <a:extLst>
              <a:ext uri="{FF2B5EF4-FFF2-40B4-BE49-F238E27FC236}">
                <a16:creationId xmlns:a16="http://schemas.microsoft.com/office/drawing/2014/main" id="{D4A84D87-50F0-4152-ABC1-40D6F55214B3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699443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11">
            <a:extLst>
              <a:ext uri="{FF2B5EF4-FFF2-40B4-BE49-F238E27FC236}">
                <a16:creationId xmlns:a16="http://schemas.microsoft.com/office/drawing/2014/main" id="{C5525298-4A0B-4CAB-87EA-896ECF7E25EF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7592565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7" name="OTLSHAPE_T_11a5fd20169a4e5aa0bed048dba08ff2_Shape"/>
          <p:cNvSpPr/>
          <p:nvPr>
            <p:custDataLst>
              <p:tags r:id="rId41"/>
            </p:custDataLst>
          </p:nvPr>
        </p:nvSpPr>
        <p:spPr>
          <a:xfrm>
            <a:off x="2165712" y="3129408"/>
            <a:ext cx="321710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05" name="OTLSHAPE_T_23c152327d314e958e11ca251f33fb49_Shape"/>
          <p:cNvSpPr/>
          <p:nvPr>
            <p:custDataLst>
              <p:tags r:id="rId42"/>
            </p:custDataLst>
          </p:nvPr>
        </p:nvSpPr>
        <p:spPr>
          <a:xfrm>
            <a:off x="2617595" y="3442801"/>
            <a:ext cx="561197" cy="203200"/>
          </a:xfrm>
          <a:prstGeom prst="rect">
            <a:avLst/>
          </a:prstGeom>
          <a:solidFill>
            <a:srgbClr val="4BACC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3" name="OTLSHAPE_T_f23e460505c24ee88159b421b810b7e4_Shape"/>
          <p:cNvSpPr/>
          <p:nvPr>
            <p:custDataLst>
              <p:tags r:id="rId43"/>
            </p:custDataLst>
          </p:nvPr>
        </p:nvSpPr>
        <p:spPr>
          <a:xfrm>
            <a:off x="3173605" y="3782060"/>
            <a:ext cx="868465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1" name="OTLSHAPE_T_82d1b7aae77d41a2be14d69f5e501b1b_Shape"/>
          <p:cNvSpPr/>
          <p:nvPr>
            <p:custDataLst>
              <p:tags r:id="rId44"/>
            </p:custDataLst>
          </p:nvPr>
        </p:nvSpPr>
        <p:spPr>
          <a:xfrm>
            <a:off x="4042070" y="4112260"/>
            <a:ext cx="500023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9" name="OTLSHAPE_T_23b42cadd9bc437fb739c68c62737c3a_Shape"/>
          <p:cNvSpPr/>
          <p:nvPr>
            <p:custDataLst>
              <p:tags r:id="rId45"/>
            </p:custDataLst>
          </p:nvPr>
        </p:nvSpPr>
        <p:spPr>
          <a:xfrm>
            <a:off x="4648200" y="4448757"/>
            <a:ext cx="3556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7" name="OTLSHAPE_T_fe82a054eb724851a93f6a606432bfac_Shape"/>
          <p:cNvSpPr/>
          <p:nvPr>
            <p:custDataLst>
              <p:tags r:id="rId46"/>
            </p:custDataLst>
          </p:nvPr>
        </p:nvSpPr>
        <p:spPr>
          <a:xfrm>
            <a:off x="7293500" y="4772660"/>
            <a:ext cx="698500" cy="203200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8" name="OTLSHAPE_T_11a5fd20169a4e5aa0bed048dba08ff2_ShapePercentage" hidden="1"/>
          <p:cNvSpPr/>
          <p:nvPr>
            <p:custDataLst>
              <p:tags r:id="rId47"/>
            </p:custDataLst>
          </p:nvPr>
        </p:nvSpPr>
        <p:spPr>
          <a:xfrm>
            <a:off x="1013116" y="31216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6" name="OTLSHAPE_T_23c152327d314e958e11ca251f33fb49_ShapePercentage" hidden="1"/>
          <p:cNvSpPr/>
          <p:nvPr>
            <p:custDataLst>
              <p:tags r:id="rId48"/>
            </p:custDataLst>
          </p:nvPr>
        </p:nvSpPr>
        <p:spPr>
          <a:xfrm>
            <a:off x="1571372" y="34518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4" name="OTLSHAPE_T_f23e460505c24ee88159b421b810b7e4_ShapePercentage" hidden="1"/>
          <p:cNvSpPr/>
          <p:nvPr>
            <p:custDataLst>
              <p:tags r:id="rId49"/>
            </p:custDataLst>
          </p:nvPr>
        </p:nvSpPr>
        <p:spPr>
          <a:xfrm>
            <a:off x="2368882" y="37820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2" name="OTLSHAPE_T_82d1b7aae77d41a2be14d69f5e501b1b_ShapePercentage" hidden="1"/>
          <p:cNvSpPr/>
          <p:nvPr>
            <p:custDataLst>
              <p:tags r:id="rId50"/>
            </p:custDataLst>
          </p:nvPr>
        </p:nvSpPr>
        <p:spPr>
          <a:xfrm>
            <a:off x="2588196" y="411226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0" name="OTLSHAPE_T_23b42cadd9bc437fb739c68c62737c3a_ShapePercentage" hidden="1"/>
          <p:cNvSpPr/>
          <p:nvPr>
            <p:custDataLst>
              <p:tags r:id="rId51"/>
            </p:custDataLst>
          </p:nvPr>
        </p:nvSpPr>
        <p:spPr>
          <a:xfrm>
            <a:off x="6775119" y="444246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8" name="OTLSHAPE_T_fe82a054eb724851a93f6a606432bfac_ShapePercentage" hidden="1"/>
          <p:cNvSpPr/>
          <p:nvPr>
            <p:custDataLst>
              <p:tags r:id="rId52"/>
            </p:custDataLst>
          </p:nvPr>
        </p:nvSpPr>
        <p:spPr>
          <a:xfrm>
            <a:off x="7293500" y="477266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9" name="OTLSHAPE_T_11a5fd20169a4e5aa0bed048dba08ff2_Duration" hidden="1"/>
          <p:cNvSpPr txBox="1"/>
          <p:nvPr>
            <p:custDataLst>
              <p:tags r:id="rId53"/>
            </p:custDataLst>
          </p:nvPr>
        </p:nvSpPr>
        <p:spPr>
          <a:xfrm>
            <a:off x="0" y="3121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6800" name="OTLSHAPE_T_11a5fd20169a4e5aa0bed048dba08ff2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327668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01" name="OTLSHAPE_T_11a5fd20169a4e5aa0bed048dba08ff2_StartDate" hidden="1"/>
          <p:cNvSpPr txBox="1"/>
          <p:nvPr>
            <p:custDataLst>
              <p:tags r:id="rId55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2" name="OTLSHAPE_T_11a5fd20169a4e5aa0bed048dba08ff2_EndDate" hidden="1"/>
          <p:cNvSpPr txBox="1"/>
          <p:nvPr>
            <p:custDataLst>
              <p:tags r:id="rId56"/>
            </p:custDataLst>
          </p:nvPr>
        </p:nvSpPr>
        <p:spPr>
          <a:xfrm>
            <a:off x="0" y="34317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03" name="OTLSHAPE_T_11a5fd20169a4e5aa0bed048dba08ff2_JoinedDate"/>
          <p:cNvSpPr txBox="1"/>
          <p:nvPr>
            <p:custDataLst>
              <p:tags r:id="rId57"/>
            </p:custDataLst>
          </p:nvPr>
        </p:nvSpPr>
        <p:spPr>
          <a:xfrm>
            <a:off x="2525912" y="3137338"/>
            <a:ext cx="445237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12. </a:t>
            </a:r>
            <a:r>
              <a:rPr lang="en-US" sz="10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März</a:t>
            </a:r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 – 18. </a:t>
            </a:r>
            <a:r>
              <a:rPr lang="en-US" sz="10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März</a:t>
            </a:r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: </a:t>
            </a:r>
            <a:r>
              <a:rPr lang="en-US" sz="10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Konzeptionelle</a:t>
            </a:r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 Phase (Brainstorming, </a:t>
            </a:r>
            <a:r>
              <a:rPr lang="en-US" sz="10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Projektideen</a:t>
            </a:r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sammeln</a:t>
            </a:r>
            <a:r>
              <a:rPr lang="en-US" sz="1000" spc="-2" dirty="0">
                <a:solidFill>
                  <a:schemeClr val="dk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804" name="OTLSHAPE_T_11a5fd20169a4e5aa0bed048dba08ff2_Title"/>
          <p:cNvSpPr txBox="1"/>
          <p:nvPr>
            <p:custDataLst>
              <p:tags r:id="rId58"/>
            </p:custDataLst>
          </p:nvPr>
        </p:nvSpPr>
        <p:spPr>
          <a:xfrm>
            <a:off x="127000" y="3138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1</a:t>
            </a:r>
          </a:p>
        </p:txBody>
      </p:sp>
      <p:sp>
        <p:nvSpPr>
          <p:cNvPr id="6807" name="OTLSHAPE_T_23c152327d314e958e11ca251f33fb49_Duration" hidden="1"/>
          <p:cNvSpPr txBox="1"/>
          <p:nvPr>
            <p:custDataLst>
              <p:tags r:id="rId59"/>
            </p:custDataLst>
          </p:nvPr>
        </p:nvSpPr>
        <p:spPr>
          <a:xfrm>
            <a:off x="0" y="3451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6808" name="OTLSHAPE_T_23c152327d314e958e11ca251f33fb49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36068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809" name="OTLSHAPE_T_23c152327d314e958e11ca251f33fb49_StartDate" hidden="1"/>
          <p:cNvSpPr txBox="1"/>
          <p:nvPr>
            <p:custDataLst>
              <p:tags r:id="rId61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0" name="OTLSHAPE_T_23c152327d314e958e11ca251f33fb49_EndDate" hidden="1"/>
          <p:cNvSpPr txBox="1"/>
          <p:nvPr>
            <p:custDataLst>
              <p:tags r:id="rId62"/>
            </p:custDataLst>
          </p:nvPr>
        </p:nvSpPr>
        <p:spPr>
          <a:xfrm>
            <a:off x="0" y="37619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1" name="OTLSHAPE_T_23c152327d314e958e11ca251f33fb49_JoinedDate"/>
          <p:cNvSpPr txBox="1"/>
          <p:nvPr>
            <p:custDataLst>
              <p:tags r:id="rId63"/>
            </p:custDataLst>
          </p:nvPr>
        </p:nvSpPr>
        <p:spPr>
          <a:xfrm>
            <a:off x="3259262" y="3467537"/>
            <a:ext cx="53715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24.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März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– 12. April: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Startphase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(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Erster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Entwurf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aufsetzen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Projekt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aufsetzen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, UML)</a:t>
            </a:r>
          </a:p>
        </p:txBody>
      </p:sp>
      <p:sp>
        <p:nvSpPr>
          <p:cNvPr id="6812" name="OTLSHAPE_T_23c152327d314e958e11ca251f33fb49_Title"/>
          <p:cNvSpPr txBox="1"/>
          <p:nvPr>
            <p:custDataLst>
              <p:tags r:id="rId64"/>
            </p:custDataLst>
          </p:nvPr>
        </p:nvSpPr>
        <p:spPr>
          <a:xfrm>
            <a:off x="127000" y="34682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2</a:t>
            </a:r>
          </a:p>
        </p:txBody>
      </p:sp>
      <p:sp>
        <p:nvSpPr>
          <p:cNvPr id="6815" name="OTLSHAPE_T_f23e460505c24ee88159b421b810b7e4_Duration" hidden="1"/>
          <p:cNvSpPr txBox="1"/>
          <p:nvPr>
            <p:custDataLst>
              <p:tags r:id="rId65"/>
            </p:custDataLst>
          </p:nvPr>
        </p:nvSpPr>
        <p:spPr>
          <a:xfrm>
            <a:off x="0" y="37820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6816" name="OTLSHAPE_T_f23e460505c24ee88159b421b810b7e4_TextPercentage" hidden="1"/>
          <p:cNvSpPr txBox="1"/>
          <p:nvPr>
            <p:custDataLst>
              <p:tags r:id="rId66"/>
            </p:custDataLst>
          </p:nvPr>
        </p:nvSpPr>
        <p:spPr>
          <a:xfrm>
            <a:off x="0" y="39370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6817" name="OTLSHAPE_T_f23e460505c24ee88159b421b810b7e4_StartDate" hidden="1"/>
          <p:cNvSpPr txBox="1"/>
          <p:nvPr>
            <p:custDataLst>
              <p:tags r:id="rId67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8" name="OTLSHAPE_T_f23e460505c24ee88159b421b810b7e4_EndDate" hidden="1"/>
          <p:cNvSpPr txBox="1"/>
          <p:nvPr>
            <p:custDataLst>
              <p:tags r:id="rId68"/>
            </p:custDataLst>
          </p:nvPr>
        </p:nvSpPr>
        <p:spPr>
          <a:xfrm>
            <a:off x="0" y="40921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19" name="OTLSHAPE_T_f23e460505c24ee88159b421b810b7e4_JoinedDate"/>
          <p:cNvSpPr txBox="1"/>
          <p:nvPr>
            <p:custDataLst>
              <p:tags r:id="rId69"/>
            </p:custDataLst>
          </p:nvPr>
        </p:nvSpPr>
        <p:spPr>
          <a:xfrm>
            <a:off x="4113036" y="3816072"/>
            <a:ext cx="387694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12. April – 03.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: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Entwicklungsphase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(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Umsetzen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der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Anforderungen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820" name="OTLSHAPE_T_f23e460505c24ee88159b421b810b7e4_Title"/>
          <p:cNvSpPr txBox="1"/>
          <p:nvPr>
            <p:custDataLst>
              <p:tags r:id="rId70"/>
            </p:custDataLst>
          </p:nvPr>
        </p:nvSpPr>
        <p:spPr>
          <a:xfrm>
            <a:off x="127000" y="37984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3</a:t>
            </a:r>
          </a:p>
        </p:txBody>
      </p:sp>
      <p:sp>
        <p:nvSpPr>
          <p:cNvPr id="6823" name="OTLSHAPE_T_82d1b7aae77d41a2be14d69f5e501b1b_Duration" hidden="1"/>
          <p:cNvSpPr txBox="1"/>
          <p:nvPr>
            <p:custDataLst>
              <p:tags r:id="rId71"/>
            </p:custDataLst>
          </p:nvPr>
        </p:nvSpPr>
        <p:spPr>
          <a:xfrm>
            <a:off x="0" y="4112260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150 days</a:t>
            </a:r>
          </a:p>
        </p:txBody>
      </p:sp>
      <p:sp>
        <p:nvSpPr>
          <p:cNvPr id="6824" name="OTLSHAPE_T_82d1b7aae77d41a2be14d69f5e501b1b_TextPercentage" hidden="1"/>
          <p:cNvSpPr txBox="1"/>
          <p:nvPr>
            <p:custDataLst>
              <p:tags r:id="rId72"/>
            </p:custDataLst>
          </p:nvPr>
        </p:nvSpPr>
        <p:spPr>
          <a:xfrm>
            <a:off x="0" y="426728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6825" name="OTLSHAPE_T_82d1b7aae77d41a2be14d69f5e501b1b_StartDate" hidden="1"/>
          <p:cNvSpPr txBox="1"/>
          <p:nvPr>
            <p:custDataLst>
              <p:tags r:id="rId73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6" name="OTLSHAPE_T_82d1b7aae77d41a2be14d69f5e501b1b_EndDate" hidden="1"/>
          <p:cNvSpPr txBox="1"/>
          <p:nvPr>
            <p:custDataLst>
              <p:tags r:id="rId74"/>
            </p:custDataLst>
          </p:nvPr>
        </p:nvSpPr>
        <p:spPr>
          <a:xfrm>
            <a:off x="0" y="442231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27" name="OTLSHAPE_T_82d1b7aae77d41a2be14d69f5e501b1b_JoinedDate"/>
          <p:cNvSpPr txBox="1"/>
          <p:nvPr>
            <p:custDataLst>
              <p:tags r:id="rId75"/>
            </p:custDataLst>
          </p:nvPr>
        </p:nvSpPr>
        <p:spPr>
          <a:xfrm>
            <a:off x="4636442" y="4052321"/>
            <a:ext cx="3039548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03.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– 27.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Juni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: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Testphase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(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Verschiedene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Testszenarien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durchspielen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, Tests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implementieren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828" name="OTLSHAPE_T_82d1b7aae77d41a2be14d69f5e501b1b_Title"/>
          <p:cNvSpPr txBox="1"/>
          <p:nvPr>
            <p:custDataLst>
              <p:tags r:id="rId76"/>
            </p:custDataLst>
          </p:nvPr>
        </p:nvSpPr>
        <p:spPr>
          <a:xfrm>
            <a:off x="127000" y="41286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4</a:t>
            </a:r>
          </a:p>
        </p:txBody>
      </p:sp>
      <p:sp>
        <p:nvSpPr>
          <p:cNvPr id="6831" name="OTLSHAPE_T_23b42cadd9bc437fb739c68c62737c3a_Duration" hidden="1"/>
          <p:cNvSpPr txBox="1"/>
          <p:nvPr>
            <p:custDataLst>
              <p:tags r:id="rId77"/>
            </p:custDataLst>
          </p:nvPr>
        </p:nvSpPr>
        <p:spPr>
          <a:xfrm>
            <a:off x="0" y="4442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6832" name="OTLSHAPE_T_23b42cadd9bc437fb739c68c62737c3a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33" name="OTLSHAPE_T_23b42cadd9bc437fb739c68c62737c3a_StartDate" hidden="1"/>
          <p:cNvSpPr txBox="1"/>
          <p:nvPr>
            <p:custDataLst>
              <p:tags r:id="rId79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4" name="OTLSHAPE_T_23b42cadd9bc437fb739c68c62737c3a_EndDate" hidden="1"/>
          <p:cNvSpPr txBox="1"/>
          <p:nvPr>
            <p:custDataLst>
              <p:tags r:id="rId80"/>
            </p:custDataLst>
          </p:nvPr>
        </p:nvSpPr>
        <p:spPr>
          <a:xfrm>
            <a:off x="0" y="45974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35" name="OTLSHAPE_T_23b42cadd9bc437fb739c68c62737c3a_JoinedDate"/>
          <p:cNvSpPr txBox="1"/>
          <p:nvPr>
            <p:custDataLst>
              <p:tags r:id="rId81"/>
            </p:custDataLst>
          </p:nvPr>
        </p:nvSpPr>
        <p:spPr>
          <a:xfrm>
            <a:off x="5074609" y="4381713"/>
            <a:ext cx="325100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01.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Juli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– 16.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Juli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: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Abschluss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(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Projektdokumentation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Abschlussgespräch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mit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Betreuer</a:t>
            </a:r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836" name="OTLSHAPE_T_23b42cadd9bc437fb739c68c62737c3a_Title"/>
          <p:cNvSpPr txBox="1"/>
          <p:nvPr>
            <p:custDataLst>
              <p:tags r:id="rId82"/>
            </p:custDataLst>
          </p:nvPr>
        </p:nvSpPr>
        <p:spPr>
          <a:xfrm>
            <a:off x="127000" y="44588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 dirty="0">
                <a:solidFill>
                  <a:schemeClr val="dk1"/>
                </a:solidFill>
                <a:latin typeface="Calibri" panose="020F0502020204030204" pitchFamily="34" charset="0"/>
              </a:rPr>
              <a:t>Task 5</a:t>
            </a:r>
          </a:p>
        </p:txBody>
      </p:sp>
      <p:sp>
        <p:nvSpPr>
          <p:cNvPr id="6839" name="OTLSHAPE_T_fe82a054eb724851a93f6a606432bfac_Duration" hidden="1"/>
          <p:cNvSpPr txBox="1"/>
          <p:nvPr>
            <p:custDataLst>
              <p:tags r:id="rId83"/>
            </p:custDataLst>
          </p:nvPr>
        </p:nvSpPr>
        <p:spPr>
          <a:xfrm>
            <a:off x="0" y="47726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lt1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6840" name="OTLSHAPE_T_fe82a054eb724851a93f6a606432bfac_TextPercentage" hidden="1"/>
          <p:cNvSpPr txBox="1"/>
          <p:nvPr>
            <p:custDataLst>
              <p:tags r:id="rId84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6841" name="OTLSHAPE_T_fe82a054eb724851a93f6a606432bfac_StartDate" hidden="1"/>
          <p:cNvSpPr txBox="1"/>
          <p:nvPr>
            <p:custDataLst>
              <p:tags r:id="rId85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2" name="OTLSHAPE_T_fe82a054eb724851a93f6a606432bfac_EndDate" hidden="1"/>
          <p:cNvSpPr txBox="1"/>
          <p:nvPr>
            <p:custDataLst>
              <p:tags r:id="rId86"/>
            </p:custDataLst>
          </p:nvPr>
        </p:nvSpPr>
        <p:spPr>
          <a:xfrm>
            <a:off x="0" y="492768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43" name="OTLSHAPE_T_fe82a054eb724851a93f6a606432bfac_JoinedDate"/>
          <p:cNvSpPr txBox="1"/>
          <p:nvPr>
            <p:custDataLst>
              <p:tags r:id="rId87"/>
            </p:custDataLst>
          </p:nvPr>
        </p:nvSpPr>
        <p:spPr>
          <a:xfrm>
            <a:off x="8042106" y="47967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1"/>
                </a:solidFill>
                <a:latin typeface="Calibri" panose="020F0502020204030204" pitchFamily="34" charset="0"/>
              </a:rPr>
              <a:t>Nov 16 - Dec 20</a:t>
            </a:r>
          </a:p>
        </p:txBody>
      </p:sp>
      <p:sp>
        <p:nvSpPr>
          <p:cNvPr id="6844" name="OTLSHAPE_T_fe82a054eb724851a93f6a606432bfac_Title"/>
          <p:cNvSpPr txBox="1"/>
          <p:nvPr>
            <p:custDataLst>
              <p:tags r:id="rId88"/>
            </p:custDataLst>
          </p:nvPr>
        </p:nvSpPr>
        <p:spPr>
          <a:xfrm>
            <a:off x="127000" y="47890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0">
                <a:solidFill>
                  <a:schemeClr val="dk1"/>
                </a:solidFill>
                <a:latin typeface="Calibri" panose="020F0502020204030204" pitchFamily="34" charset="0"/>
              </a:rPr>
              <a:t>Task 6</a:t>
            </a:r>
          </a:p>
        </p:txBody>
      </p:sp>
      <p:sp>
        <p:nvSpPr>
          <p:cNvPr id="6781" name="OTLSHAPE_M_6ae31c99f6864aae840de110566ea63d_Shape"/>
          <p:cNvSpPr/>
          <p:nvPr>
            <p:custDataLst>
              <p:tags r:id="rId89"/>
            </p:custDataLst>
          </p:nvPr>
        </p:nvSpPr>
        <p:spPr>
          <a:xfrm rot="16200000">
            <a:off x="2489693" y="1758158"/>
            <a:ext cx="165100" cy="165100"/>
          </a:xfrm>
          <a:prstGeom prst="flowChartMerg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4" name="OTLSHAPE_M_9b39fefad822441faaec2498033d8bd1_Shape"/>
          <p:cNvSpPr/>
          <p:nvPr>
            <p:custDataLst>
              <p:tags r:id="rId90"/>
            </p:custDataLst>
          </p:nvPr>
        </p:nvSpPr>
        <p:spPr>
          <a:xfrm rot="16200000">
            <a:off x="3210220" y="1447269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7" name="OTLSHAPE_M_04072b436b4048c09d492665495c5db4_Shape"/>
          <p:cNvSpPr/>
          <p:nvPr>
            <p:custDataLst>
              <p:tags r:id="rId91"/>
            </p:custDataLst>
          </p:nvPr>
        </p:nvSpPr>
        <p:spPr>
          <a:xfrm rot="16200000">
            <a:off x="3965237" y="707706"/>
            <a:ext cx="165100" cy="165100"/>
          </a:xfrm>
          <a:prstGeom prst="flowChartMerge">
            <a:avLst/>
          </a:prstGeom>
          <a:solidFill>
            <a:srgbClr val="C0504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0" name="OTLSHAPE_M_6fcd8c49a18c4c5daf2b65fe5a4fd0c5_Shape"/>
          <p:cNvSpPr/>
          <p:nvPr>
            <p:custDataLst>
              <p:tags r:id="rId92"/>
            </p:custDataLst>
          </p:nvPr>
        </p:nvSpPr>
        <p:spPr>
          <a:xfrm>
            <a:off x="4407842" y="2346960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3" name="OTLSHAPE_M_46fae9b11a344fd7915b631d9e74babb_Shape"/>
          <p:cNvSpPr/>
          <p:nvPr>
            <p:custDataLst>
              <p:tags r:id="rId93"/>
            </p:custDataLst>
          </p:nvPr>
        </p:nvSpPr>
        <p:spPr>
          <a:xfrm>
            <a:off x="4775200" y="1356919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6" name="OTLSHAPE_M_c4141af3ac38465cb53fcc7f7a4aa9f5_Shape"/>
          <p:cNvSpPr/>
          <p:nvPr>
            <p:custDataLst>
              <p:tags r:id="rId94"/>
            </p:custDataLst>
          </p:nvPr>
        </p:nvSpPr>
        <p:spPr>
          <a:xfrm rot="16200000">
            <a:off x="7624301" y="2101638"/>
            <a:ext cx="165100" cy="165100"/>
          </a:xfrm>
          <a:prstGeom prst="flowChartMerge">
            <a:avLst/>
          </a:prstGeom>
          <a:solidFill>
            <a:schemeClr val="dk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9" name="OTLSHAPE_M_6ae31c99f6864aae840de110566ea63d_Title"/>
          <p:cNvSpPr txBox="1"/>
          <p:nvPr>
            <p:custDataLst>
              <p:tags r:id="rId95"/>
            </p:custDataLst>
          </p:nvPr>
        </p:nvSpPr>
        <p:spPr>
          <a:xfrm>
            <a:off x="2505692" y="1583521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1</a:t>
            </a:r>
          </a:p>
        </p:txBody>
      </p:sp>
      <p:sp>
        <p:nvSpPr>
          <p:cNvPr id="6780" name="OTLSHAPE_M_6ae31c99f6864aae840de110566ea63d_Date"/>
          <p:cNvSpPr txBox="1"/>
          <p:nvPr>
            <p:custDataLst>
              <p:tags r:id="rId96"/>
            </p:custDataLst>
          </p:nvPr>
        </p:nvSpPr>
        <p:spPr>
          <a:xfrm>
            <a:off x="2530618" y="1944668"/>
            <a:ext cx="525347" cy="461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18.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März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: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Projekt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festgelegt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82" name="OTLSHAPE_M_9b39fefad822441faaec2498033d8bd1_Title"/>
          <p:cNvSpPr txBox="1"/>
          <p:nvPr>
            <p:custDataLst>
              <p:tags r:id="rId97"/>
            </p:custDataLst>
          </p:nvPr>
        </p:nvSpPr>
        <p:spPr>
          <a:xfrm>
            <a:off x="3218696" y="127385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2</a:t>
            </a:r>
          </a:p>
        </p:txBody>
      </p:sp>
      <p:sp>
        <p:nvSpPr>
          <p:cNvPr id="6783" name="OTLSHAPE_M_9b39fefad822441faaec2498033d8bd1_Date"/>
          <p:cNvSpPr txBox="1"/>
          <p:nvPr>
            <p:custDataLst>
              <p:tags r:id="rId98"/>
            </p:custDataLst>
          </p:nvPr>
        </p:nvSpPr>
        <p:spPr>
          <a:xfrm>
            <a:off x="3252877" y="1676489"/>
            <a:ext cx="715846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12. April: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Laufendes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Front- und Backend</a:t>
            </a:r>
          </a:p>
        </p:txBody>
      </p:sp>
      <p:sp>
        <p:nvSpPr>
          <p:cNvPr id="6785" name="OTLSHAPE_M_04072b436b4048c09d492665495c5db4_Title"/>
          <p:cNvSpPr txBox="1"/>
          <p:nvPr>
            <p:custDataLst>
              <p:tags r:id="rId99"/>
            </p:custDataLst>
          </p:nvPr>
        </p:nvSpPr>
        <p:spPr>
          <a:xfrm>
            <a:off x="3967560" y="520200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3</a:t>
            </a:r>
          </a:p>
        </p:txBody>
      </p:sp>
      <p:sp>
        <p:nvSpPr>
          <p:cNvPr id="6786" name="OTLSHAPE_M_04072b436b4048c09d492665495c5db4_Date"/>
          <p:cNvSpPr txBox="1"/>
          <p:nvPr>
            <p:custDataLst>
              <p:tags r:id="rId100"/>
            </p:custDataLst>
          </p:nvPr>
        </p:nvSpPr>
        <p:spPr>
          <a:xfrm>
            <a:off x="4009577" y="895228"/>
            <a:ext cx="1065032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03.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Juni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: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Fertige</a:t>
            </a:r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Anwendung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88" name="OTLSHAPE_M_6fcd8c49a18c4c5daf2b65fe5a4fd0c5_Title"/>
          <p:cNvSpPr txBox="1"/>
          <p:nvPr>
            <p:custDataLst>
              <p:tags r:id="rId101"/>
            </p:custDataLst>
          </p:nvPr>
        </p:nvSpPr>
        <p:spPr>
          <a:xfrm>
            <a:off x="4028560" y="1833283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4</a:t>
            </a:r>
          </a:p>
        </p:txBody>
      </p:sp>
      <p:sp>
        <p:nvSpPr>
          <p:cNvPr id="6789" name="OTLSHAPE_M_6fcd8c49a18c4c5daf2b65fe5a4fd0c5_Date"/>
          <p:cNvSpPr txBox="1"/>
          <p:nvPr>
            <p:custDataLst>
              <p:tags r:id="rId102"/>
            </p:custDataLst>
          </p:nvPr>
        </p:nvSpPr>
        <p:spPr>
          <a:xfrm>
            <a:off x="4036779" y="2016015"/>
            <a:ext cx="1165669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29.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Juni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: MI-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Präsentationstag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91" name="OTLSHAPE_M_46fae9b11a344fd7915b631d9e74babb_Title"/>
          <p:cNvSpPr txBox="1"/>
          <p:nvPr>
            <p:custDataLst>
              <p:tags r:id="rId103"/>
            </p:custDataLst>
          </p:nvPr>
        </p:nvSpPr>
        <p:spPr>
          <a:xfrm>
            <a:off x="4849035" y="120010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5</a:t>
            </a:r>
          </a:p>
        </p:txBody>
      </p:sp>
      <p:sp>
        <p:nvSpPr>
          <p:cNvPr id="6792" name="OTLSHAPE_M_46fae9b11a344fd7915b631d9e74babb_Date"/>
          <p:cNvSpPr txBox="1"/>
          <p:nvPr>
            <p:custDataLst>
              <p:tags r:id="rId104"/>
            </p:custDataLst>
          </p:nvPr>
        </p:nvSpPr>
        <p:spPr>
          <a:xfrm>
            <a:off x="4908550" y="1619417"/>
            <a:ext cx="899067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16.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Juli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: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Projekt</a:t>
            </a:r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r>
              <a:rPr lang="en-US" sz="1000" spc="-6" dirty="0" err="1">
                <a:solidFill>
                  <a:schemeClr val="dk2"/>
                </a:solidFill>
                <a:latin typeface="Calibri" panose="020F0502020204030204" pitchFamily="34" charset="0"/>
              </a:rPr>
              <a:t>abgeschlossen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94" name="OTLSHAPE_M_c4141af3ac38465cb53fcc7f7a4aa9f5_Title"/>
          <p:cNvSpPr txBox="1"/>
          <p:nvPr>
            <p:custDataLst>
              <p:tags r:id="rId105"/>
            </p:custDataLst>
          </p:nvPr>
        </p:nvSpPr>
        <p:spPr>
          <a:xfrm>
            <a:off x="7783051" y="2021417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Milestone 6</a:t>
            </a:r>
          </a:p>
        </p:txBody>
      </p:sp>
      <p:sp>
        <p:nvSpPr>
          <p:cNvPr id="6795" name="OTLSHAPE_M_c4141af3ac38465cb53fcc7f7a4aa9f5_Date"/>
          <p:cNvSpPr txBox="1"/>
          <p:nvPr>
            <p:custDataLst>
              <p:tags r:id="rId106"/>
            </p:custDataLst>
          </p:nvPr>
        </p:nvSpPr>
        <p:spPr>
          <a:xfrm>
            <a:off x="7783051" y="21919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cxnSp>
        <p:nvCxnSpPr>
          <p:cNvPr id="116" name="OTLSHAPE_M_04072b436b4048c09d492665495c5db4_Connector1">
            <a:extLst>
              <a:ext uri="{FF2B5EF4-FFF2-40B4-BE49-F238E27FC236}">
                <a16:creationId xmlns:a16="http://schemas.microsoft.com/office/drawing/2014/main" id="{FAEEFEC9-B52F-4564-A1B2-0A3B04D4DF8C}"/>
              </a:ext>
            </a:extLst>
          </p:cNvPr>
          <p:cNvCxnSpPr>
            <a:cxnSpLocks/>
          </p:cNvCxnSpPr>
          <p:nvPr>
            <p:custDataLst>
              <p:tags r:id="rId107"/>
            </p:custDataLst>
          </p:nvPr>
        </p:nvCxnSpPr>
        <p:spPr>
          <a:xfrm>
            <a:off x="4875961" y="1596409"/>
            <a:ext cx="0" cy="955568"/>
          </a:xfrm>
          <a:prstGeom prst="line">
            <a:avLst/>
          </a:prstGeom>
          <a:ln w="9525" cap="flat" cmpd="sng" algn="ctr">
            <a:solidFill>
              <a:srgbClr val="C85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35754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MuMiIsIk9yaWdpbmFsQXNzZW1ibHlWZXJzaW9uIjoiMS4wMC4wMC4wMCIsIkVkaXRpb24iOiJQcm8iLCJJc1BsdXNFZGl0aW9uIjp0cnVlLCJJc1Byb0VkaXRpb24iOnRydWV9LCJFZmZlY3QiOjEsIlN0eWxlIjp7IiRpZCI6IjMiLCJUaW1lYmFuZFN0eWxlIjp7IiRpZCI6IjQiLCJTY2FsZU1hcmtpbmciOjAsIlNoYXBlIjowLCJTaGFwZVN0eWxlIjp7IiRpZCI6IjUiLCJNYXJnaW4iOnsiJGlkIjoiNiIsIlRvcCI6MCwiTGVmdCI6MTIsIlJpZ2h0IjoxMiwiQm90dG9tIjowfSwiUGFkZGluZyI6eyIkaWQiOiI3IiwiVG9wIjo1LCJMZWZ0IjowLCJSaWdodCI6MCwiQm90dG9tIjo1fSwiQmFja2dyb3VuZCI6eyIkaWQiOiI4IiwiQ29sb3IiOnsiJGlkIjoiOSIsIkEiOjI1NSwiUiI6MzEsIkciOjczLCJCIjoxM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zNCwiRyI6MjIsIkIiOjMwfX0sIkFwcGVuZFllYXJPblllYXJDaGFuZ2UiOnRydWUsIkVsYXBzZWRUaW1lRm9ybWF0IjoyLCJUb2RheU1hcmtlclBvc2l0aW9uIjoyLCJRdWlja1Bvc2l0aW9uIjozLCJBYnNvbHV0ZVBvc2l0aW9uIjoxOTkuO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mYWxz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mZhbHNlLCJUaW1lUGFydElzVmlzaWJsZSI6ZmFsc2V9fSwiV2Vla051bWJlcmluZyI6eyIkaWQiOiI4MyIsIkZvcm1hdCI6MCwiSXNWaXNpYmxlIjpmYWxzZSwiTGFzdEtub3duVmlzaWJpbGl0eVN0YXRlIjpmYWxzZX0sIklzVmlzaWJsZSI6dHJ1ZSwiUGFyZW50U3R5bGUiOm51bGx9LCJEZWZhdWx0VGFza1N0eWxlIjp7IiRpZCI6Ijg0IiwiU2hhcGUiOjAsIlNoYXBlVGhpY2tuZXNzIjowLCJEdXJhdGlvbkZvcm1hdCI6MCwiSW5jbHVkZU5vbldvcmtpbmdEYXlzSW5EdXJhdGlvbiI6ZmFsc2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w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mYWxzZSwiSXNJdGFsaWMiOmZhbHNlLCJJc1VuZGVybGluZWQiOmZhbHNlLCJQYXJlbnRTdHlsZSI6bnVsbH0sIkF1dG9TaXplIjowLCJGb3JlZ3JvdW5kIjp7IiRpZCI6IjExNSIsIkNvbG9yIjp7IiRpZCI6IjE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iwiRm9udE5hbWUiOiJDYWxpYnJpIiwiSXNCb2xkIjpmYWxzZSwiSXNJdGFsaWMiOmZhbHNlLCJJc1VuZGVybGluZWQiOmZhbHNlLCJQYXJlbnRTdHlsZSI6bnVsbH0sIkF1dG9TaXplIjowLCJGb3JlZ3JvdW5kIjp7IiRpZCI6IjEyMiIsIkNvbG9yIjp7IiRpZCI6IjEyMy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mYWxzZSwiVGltZVBhcnRJc1Zpc2libGUiOmZhbHN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OC0xMS0xNlQwMDowMDowMCIsIkVuZERhdGUiOiIyMDIxLTEyLTIwVDIzOjU5OjAwIiwiRm9ybWF0IjoiTU1NIiwiVHlwZSI6MiwiQXV0b0RhdGVSYW5nZSI6dHJ1ZSwiV29ya2luZ0RheXMiOjMxLCJGaXNjYWxZZWFyIjp7IiRpZCI6IjE2NiIsIlN0YXJ0TW9udGgiOjEsIlVzZVN0YXJ0aW5nWWVhckZvck51bWJlcmluZyI6dHJ1ZSwiU2hvd0Zpc2NhbFllYXJMYWJlbCI6dHJ1ZX0sIlRvZGF5TWFya2VyVGV4dCI6IlRvZGF5IiwiQXV0b1NjYWxlVHlwZSI6ZmFsc2V9LCJNaWxlc3RvbmVzIjpbeyIkaWQiOiIxNjciLCJEYXRlIjoiMjAyMS0wMS0xMFQyMzo1OTowMCIsIlN0eWxlIjp7IiRpZCI6IjE2OCIsIlNoYXBlIjoyLCJDb25uZWN0b3JNYXJnaW4iOnsiJHJlZiI6IjU0In0sIkNvbm5lY3RvclN0eWxlIjp7IiRpZCI6IjE2OSIsIkxpbmVDb2xvciI6eyIkaWQiOiIxNzAiLCIkdHlwZSI6Ik5MUkUuQ29tbW9uLkRvbS5Tb2xpZENvbG9yQnJ1c2gsIE5MUkUuQ29tbW9uIiwiQ29sb3IiOnsiJGlkIjoiMTcxIiwiQSI6MjU1LCJSIjoxNTUsIkciOjE4NywiQiI6ODl9fSwiTGluZVdlaWdodCI6MS4wLCJMaW5lVHlwZSI6MCwiUGFyZW50U3R5bGUiOnsiJHJlZiI6IjU1In19LCJJc0JlbG93VGltZWJhbmQiOmZhbHNlLCJQb3NpdGlvbk9uVGFzayI6MCwiSGlkZURhdGUiOmZhbHNlLCJTaGFwZVNpemUiOjEsIlNwYWNpbmciOjAuMCwiUGFkZGluZyI6eyIkaWQiOiIxNzIiLCJUb3AiOjAsIkxlZnQiOjAsIlJpZ2h0IjowLCJCb3R0b20iOjB9LCJTaGFwZVN0eWxlIjp7IiRpZCI6IjE3MyIsIk1hcmdpbiI6eyIkcmVmIjoiNjAifSwiUGFkZGluZyI6eyIkcmVmIjoiNjEifSwiQmFja2dyb3VuZCI6eyIkaWQiOiIxNzQiLCJDb2xvciI6eyIkaWQiOiIxNzUiLCJBIjoyNTUsIlIiOjE1NSwiRyI6MTg3LCJCIjo4OX19LCJJc1Zpc2libGUiOnRydWUsIldpZHRoIjoxMy4wLCJIZWlnaHQiOjEzLjAsIkJvcmRlclN0eWxlIjp7IiRpZCI6IjE3NiIsIkxpbmVDb2xvciI6eyIkcmVmIjoiNjUifSwiTGluZVdlaWdodCI6MC4wLCJMaW5lVHlwZSI6MCwiUGFyZW50U3R5bGUiOnsiJHJlZiI6IjY0In19LCJQYXJlbnRTdHlsZSI6eyIkcmVmIjoiNTkifX0sIlRpdGxlU3R5bGUiOnsiJGlkIjoiMTc3IiwiRm9udFNldHRpbmdzIjp7IiRpZCI6IjE3OC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3OSIsIkxpbmVDb2xvciI6bnVsbCwiTGluZVdlaWdodCI6MC4wLCJMaW5lVHlwZSI6MCwiUGFyZW50U3R5bGUiOm51bGx9LCJQYXJlbnRTdHlsZSI6eyIkcmVmIjoiNjcifX0sIkRhdGVTdHlsZSI6eyIkaWQiOiIxODAiLCJGb250U2V0dGluZ3MiOnsiJGlkIjoiMTg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DIiLCJMaW5lQ29sb3IiOm51bGwsIkxpbmVXZWlnaHQiOjAuMCwiTGluZVR5cGUiOjAsIlBhcmVudFN0eWxlIjpudWxsfSwiUGFyZW50U3R5bGUiOnsiJHJlZiI6Ijc0In19LCJEYXRlRm9ybWF0Ijp7IiRyZWYiOiI4MSJ9LCJXZWVrTnVtYmVyaW5nIjp7IiRpZCI6IjE4MyIsIkZvcm1hdCI6MCwiSXNWaXNpYmxlIjpmYWxzZSwiTGFzdEtub3duVmlzaWJpbGl0eVN0YXRlIjpmYWxzZX0sIklzVmlzaWJsZSI6dHJ1ZSwiUGFyZW50U3R5bGUiOnsiJHJlZiI6IjUzIn19LCJJbmRleCI6MCwiUGVyY2VudGFnZUNvbXBsZXRlIjpudWxsLCJQb3NpdGlvbiI6eyJSYXRpbyI6MC4wLCJJc0N1c3RvbSI6ZmFsc2V9LCJEYXRlRm9ybWF0Ijp7IiRyZWYiOiI4MSJ9LCJXZWVrTnVtYmVyaW5nIjp7IiRpZCI6IjE4NCIsIkZvcm1hdCI6MCwiSXNWaXNpYmxlIjpmYWxzZSwiTGFzdEtub3duVmlzaWJpbGl0eVN0YXRlIjpmYWxzZX0sIlJlbGF0ZWRUYXNrSWQiOiIwMDAwMDAwMC0wMDAwLTAwMDAtMDAwMC0wMDAwMDAwMDAwMDAiLCJJZCI6IjZhZTMxYzk5LWY2ODYtNGFhZS04NDBkLWUxMTA1NjZlYTYzZCIsIkltcG9ydElkIjpudWxsLCJUaXRsZSI6Ik1pbGVzdG9uZSAxIiwiTm90ZSI6bnVsbCwiSHlwZXJsaW5rIjp7IiRpZCI6IjE4NSIsIkFkZHJlc3MiOm51bGwsIlN1YkFkZHJlc3MiOm51bGx9LCJJc0NoYW5nZWQiOmZhbHNlLCJJc05ldyI6dHJ1ZX0seyIkaWQiOiIxODYiLCJEYXRlIjoiMjAyMS0wMy0wN1QyMzo1OTowMCIsIlN0eWxlIjp7IiRpZCI6IjE4NyIsIlNoYXBlIjoyLCJDb25uZWN0b3JNYXJnaW4iOnsiJHJlZiI6IjU0In0sIkNvbm5lY3RvclN0eWxlIjp7IiRpZCI6IjE4OCIsIkxpbmVDb2xvciI6eyIkaWQiOiIxODkiLCIkdHlwZSI6Ik5MUkUuQ29tbW9uLkRvbS5Tb2xpZENvbG9yQnJ1c2gsIE5MUkUuQ29tbW9uIiwiQ29sb3IiOnsiJGlkIjoiMTkwIiwiQSI6MjU1LCJSIjoyMDAsIkciOjgwLCJCIjo4MH19LCJMaW5lV2VpZ2h0IjoxLjAsIkxpbmVUeXBlIjowLCJQYXJlbnRTdHlsZSI6eyIkcmVmIjoiNTUifX0sIklzQmVsb3dUaW1lYmFuZCI6ZmFsc2UsIlBvc2l0aW9uT25UYXNrIjowLCJIaWRlRGF0ZSI6ZmFsc2UsIlNoYXBlU2l6ZSI6MSwiU3BhY2luZyI6MC4wLCJQYWRkaW5nIjp7IiRpZCI6IjE5MSIsIlRvcCI6MCwiTGVmdCI6MCwiUmlnaHQiOjAsIkJvdHRvbSI6MH0sIlNoYXBlU3R5bGUiOnsiJGlkIjoiMTkyIiwiTWFyZ2luIjp7IiRyZWYiOiI2MCJ9LCJQYWRkaW5nIjp7IiRyZWYiOiI2MSJ9LCJCYWNrZ3JvdW5kIjp7IiRpZCI6IjE5MyIsIkNvbG9yIjp7IiRpZCI6IjE5NCIsIkEiOjI1NSwiUiI6MTkyLCJHIjo4MCwiQiI6Nzd9fSwiSXNWaXNpYmxlIjp0cnVlLCJXaWR0aCI6MTMuMCwiSGVpZ2h0IjoxMy4wLCJCb3JkZXJTdHlsZSI6eyIkaWQiOiIxOTUiLCJMaW5lQ29sb3IiOnsiJHJlZiI6IjY1In0sIkxpbmVXZWlnaHQiOjAuMCwiTGluZVR5cGUiOjAsIlBhcmVudFN0eWxlIjp7IiRyZWYiOiI2NCJ9fSwiUGFyZW50U3R5bGUiOnsiJHJlZiI6IjU5In19LCJUaXRsZVN0eWxlIjp7IiRpZCI6IjE5NiIsIkZvbnRTZXR0aW5ncyI6eyIkaWQiOiIxOTciLCJGb250U2l6ZSI6MTEsIkZvbnROYW1lIjoiQ2FsaWJyaSIsIklzQm9sZCI6ZmFsc2UsIklzSXRhbGljIjpmYWxzZSwiSXNVbmRlcmxpbmVkIjpmYWxzZSwiUGFyZW50U3R5bGUiOnsiJHJlZiI6IjY4In19LCJBdXRvU2l6ZSI6MCwiRm9yZWdyb3VuZCI6eyIkcmVmIjoiNjkifSwiTWF4V2lkdGgiOjU1LjM3NTAzODE0Njk3MjY1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TgiLCJMaW5lQ29sb3IiOm51bGwsIkxpbmVXZWlnaHQiOjAuMCwiTGluZVR5cGUiOjAsIlBhcmVudFN0eWxlIjpudWxsfSwiUGFyZW50U3R5bGUiOnsiJHJlZiI6IjY3In19LCJEYXRlU3R5bGUiOnsiJGlkIjoiMTk5IiwiRm9udFNldHRpbmdzIjp7IiRpZCI6IjIwM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xIiwiTGluZUNvbG9yIjpudWxsLCJMaW5lV2VpZ2h0IjowLjAsIkxpbmVUeXBlIjowLCJQYXJlbnRTdHlsZSI6bnVsbH0sIlBhcmVudFN0eWxlIjp7IiRyZWYiOiI3NCJ9fSwiRGF0ZUZvcm1hdCI6eyIkcmVmIjoiODEifSwiV2Vla051bWJlcmluZyI6eyIkaWQiOiIyMDIiLCJGb3JtYXQiOjAsIklzVmlzaWJsZSI6ZmFsc2UsIkxhc3RLbm93blZpc2liaWxpdHlTdGF0ZSI6ZmFsc2V9LCJJc1Zpc2libGUiOnRydWUsIlBhcmVudFN0eWxlIjp7IiRyZWYiOiI1MyJ9fSwiSW5kZXgiOjEsIlBlcmNlbnRhZ2VDb21wbGV0ZSI6bnVsbCwiUG9zaXRpb24iOnsiUmF0aW8iOjAuMTc4NzIyNTIyODc2ODgwNzgsIklzQ3VzdG9tIjp0cnVlfSwiRGF0ZUZvcm1hdCI6eyIkcmVmIjoiODEifSwiV2Vla051bWJlcmluZyI6eyIkaWQiOiIyMDMiLCJGb3JtYXQiOjAsIklzVmlzaWJsZSI6ZmFsc2UsIkxhc3RLbm93blZpc2liaWxpdHlTdGF0ZSI6ZmFsc2V9LCJSZWxhdGVkVGFza0lkIjoiMDAwMDAwMDAtMDAwMC0wMDAwLTAwMDAtMDAwMDAwMDAwMDAwIiwiSWQiOiI5YjM5ZmVmYS1kODIyLTQ0MWYtYWFlYy0yNDk4MDMzZDhiZDEiLCJJbXBvcnRJZCI6bnVsbCwiVGl0bGUiOiJNaWxlc3RvbmUgMiIsIk5vdGUiOm51bGwsIkh5cGVybGluayI6eyIkaWQiOiIyMDQiLCJBZGRyZXNzIjpudWxsLCJTdWJBZGRyZXNzIjpudWxsfSwiSXNDaGFuZ2VkIjpmYWxzZSwiSXNOZXciOnRydWV9LHsiJGlkIjoiMjA1IiwiRGF0ZSI6IjIwMjEtMDMtMTRUMjM6NTk6MDAiLCJTdHlsZSI6eyIkaWQiOiIyMDYiLCJTaGFwZSI6MiwiQ29ubmVjdG9yTWFyZ2luIjp7IiRyZWYiOiI1NCJ9LCJDb25uZWN0b3JTdHlsZSI6eyIkaWQiOiIyMDciLCJMaW5lQ29sb3IiOnsiJGlkIjoiMjA4IiwiJHR5cGUiOiJOTFJFLkNvbW1vbi5Eb20uU29saWRDb2xvckJydXNoLCBOTFJFLkNvbW1vbiIsIkNvbG9yIjp7IiRpZCI6IjIwOSIsIkEiOjI1NSwiUiI6MjAwLCJHIjo4MCwiQiI6ODB9fSwiTGluZVdlaWdodCI6MS4wLCJMaW5lVHlwZSI6MCwiUGFyZW50U3R5bGUiOnsiJHJlZiI6IjU1In19LCJJc0JlbG93VGltZWJhbmQiOmZhbHNlLCJQb3NpdGlvbk9uVGFzayI6MCwiSGlkZURhdGUiOmZhbHNlLCJTaGFwZVNpemUiOjEsIlNwYWNpbmciOjAuMCwiUGFkZGluZyI6eyIkaWQiOiIyMTAiLCJUb3AiOjAsIkxlZnQiOjAsIlJpZ2h0IjowLCJCb3R0b20iOjB9LCJTaGFwZVN0eWxlIjp7IiRpZCI6IjIxMSIsIk1hcmdpbiI6eyIkcmVmIjoiNjAifSwiUGFkZGluZyI6eyIkcmVmIjoiNjEifSwiQmFja2dyb3VuZCI6eyIkaWQiOiIyMTIiLCJDb2xvciI6eyIkaWQiOiIyMTMiLCJBIjoyNTUsIlIiOjE5MiwiRyI6ODAsIkIiOjc3fX0sIklzVmlzaWJsZSI6dHJ1ZSwiV2lkdGgiOjEzLjAsIkhlaWdodCI6MTMuMCwiQm9yZGVyU3R5bGUiOnsiJGlkIjoiMjE0IiwiTGluZUNvbG9yIjp7IiRyZWYiOiI2NSJ9LCJMaW5lV2VpZ2h0IjowLjAsIkxpbmVUeXBlIjowLCJQYXJlbnRTdHlsZSI6eyIkcmVmIjoiNjQifX0sIlBhcmVudFN0eWxlIjp7IiRyZWYiOiI1OSJ9fSwiVGl0bGVTdHlsZSI6eyIkaWQiOiIyMTUiLCJGb250U2V0dGluZ3MiOnsiJGlkIjoiMjE2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3IiwiTGluZUNvbG9yIjpudWxsLCJMaW5lV2VpZ2h0IjowLjAsIkxpbmVUeXBlIjowLCJQYXJlbnRTdHlsZSI6bnVsbH0sIlBhcmVudFN0eWxlIjp7IiRyZWYiOiI2NyJ9fSwiRGF0ZVN0eWxlIjp7IiRpZCI6IjIxOCIsIkZvbnRTZXR0aW5ncyI6eyIkaWQiOiIyMTk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yMCIsIkxpbmVDb2xvciI6bnVsbCwiTGluZVdlaWdodCI6MC4wLCJMaW5lVHlwZSI6MCwiUGFyZW50U3R5bGUiOm51bGx9LCJQYXJlbnRTdHlsZSI6eyIkcmVmIjoiNzQifX0sIkRhdGVGb3JtYXQiOnsiJHJlZiI6IjgxIn0sIldlZWtOdW1iZXJpbmciOnsiJGlkIjoiMjIxIiwiRm9ybWF0IjowLCJJc1Zpc2libGUiOmZhbHNlLCJMYXN0S25vd25WaXNpYmlsaXR5U3RhdGUiOmZhbHNlfSwiSXNWaXNpYmxlIjp0cnVlLCJQYXJlbnRTdHlsZSI6eyIkcmVmIjoiNTMifX0sIkluZGV4IjoyLCJQZXJjZW50YWdlQ29tcGxldGUiOm51bGwsIlBvc2l0aW9uIjp7IlJhdGlvIjowLjEwOTE2NzExMzEyNzUzMTgzLCJJc0N1c3RvbSI6dHJ1ZX0sIkRhdGVGb3JtYXQiOnsiJHJlZiI6IjgxIn0sIldlZWtOdW1iZXJpbmciOnsiJGlkIjoiMjIyIiwiRm9ybWF0IjowLCJJc1Zpc2libGUiOmZhbHNlLCJMYXN0S25vd25WaXNpYmlsaXR5U3RhdGUiOmZhbHNlfSwiUmVsYXRlZFRhc2tJZCI6IjAwMDAwMDAwLTAwMDAtMDAwMC0wMDAwLTAwMDAwMDAwMDAwMCIsIklkIjoiMDQwNzJiNDMtNmI0MC00OGMwLTlkNDktMjY2NTQ5NWM1ZGI0IiwiSW1wb3J0SWQiOm51bGwsIlRpdGxlIjoiTWlsZXN0b25lIDMiLCJOb3RlIjpudWxsLCJIeXBlcmxpbmsiOnsiJGlkIjoiMjIzIiwiQWRkcmVzcyI6bnVsbCwiU3ViQWRkcmVzcyI6bnVsbH0sIklzQ2hhbmdlZCI6ZmFsc2UsIklzTmV3Ijp0cnVlfSx7IiRpZCI6IjIyNCIsIkRhdGUiOiIyMDIxLTA2LTI5VDIzOjU5OjAwIiwiU3R5bGUiOnsiJGlkIjoiMjI1IiwiU2hhcGUiOjEsIkNvbm5lY3Rvck1hcmdpbiI6eyIkcmVmIjoiNTQifSwiQ29ubmVjdG9yU3R5bGUiOnsiJGlkIjoiMjI2IiwiTGluZUNvbG9yIjp7IiRyZWYiOiI1NiJ9LCJMaW5lV2VpZ2h0IjoxLjAsIkxpbmVUeXBlIjowLCJQYXJlbnRTdHlsZSI6eyIkcmVmIjoiNTUifX0sIklzQmVsb3dUaW1lYmFuZCI6ZmFsc2UsIlBvc2l0aW9uT25UYXNrIjowLCJIaWRlRGF0ZSI6ZmFsc2UsIlNoYXBlU2l6ZSI6MSwiU3BhY2luZyI6MC4wLCJQYWRkaW5nIjp7IiRpZCI6IjIyNyIsIlRvcCI6MCwiTGVmdCI6MCwiUmlnaHQiOjAsIkJvdHRvbSI6MH0sIlNoYXBlU3R5bGUiOnsiJGlkIjoiMjI4IiwiTWFyZ2luIjp7IiRyZWYiOiI2MCJ9LCJQYWRkaW5nIjp7IiRyZWYiOiI2MSJ9LCJCYWNrZ3JvdW5kIjp7IiRpZCI6IjIyOSIsIkNvbG9yIjp7IiRpZCI6IjIzMCIsIkEiOjI1NSwiUiI6NzksIkciOjEyOSwiQiI6MTg5fX0sIklzVmlzaWJsZSI6dHJ1ZSwiV2lkdGgiOjE4LjAsIkhlaWdodCI6MjAuMCwiQm9yZGVyU3R5bGUiOnsiJGlkIjoiMjMxIiwiTGluZUNvbG9yIjp7IiRyZWYiOiI2NSJ9LCJMaW5lV2VpZ2h0IjowLjAsIkxpbmVUeXBlIjowLCJQYXJlbnRTdHlsZSI6eyIkcmVmIjoiNjQifX0sIlBhcmVudFN0eWxlIjp7IiRyZWYiOiI1OSJ9fSwiVGl0bGVTdHlsZSI6eyIkaWQiOiIyMzIiLCJGb250U2V0dGluZ3MiOnsiJGlkIjoiMjMzIiwiRm9udFNpemUiOjExLCJGb250TmFtZSI6IkNhbGlicmkiLCJJc0JvbGQiOmZhbHNlLCJJc0l0YWxpYyI6ZmFsc2UsIklzVW5kZXJsaW5lZCI6ZmFsc2UsIlBhcmVudFN0eWxlIjp7IiRyZWYiOiI2OCJ9fSwiQXV0b1NpemUiOjAsIkZvcmVncm91bmQiOnsiJHJlZiI6IjY5In0sIk1heFdpZHRoIjo1NS4zNzUwMzgxNDY5NzI2NTY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jM0IiwiTGluZUNvbG9yIjpudWxsLCJMaW5lV2VpZ2h0IjowLjAsIkxpbmVUeXBlIjowLCJQYXJlbnRTdHlsZSI6bnVsbH0sIlBhcmVudFN0eWxlIjp7IiRyZWYiOiI2NyJ9fSwiRGF0ZVN0eWxlIjp7IiRpZCI6IjIzNSIsIkZvbnRTZXR0aW5ncyI6eyIkaWQiOiIyMz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NyIsIkxpbmVDb2xvciI6bnVsbCwiTGluZVdlaWdodCI6MC4wLCJMaW5lVHlwZSI6MCwiUGFyZW50U3R5bGUiOm51bGx9LCJQYXJlbnRTdHlsZSI6eyIkcmVmIjoiNzQifX0sIkRhdGVGb3JtYXQiOnsiJHJlZiI6IjgxIn0sIldlZWtOdW1iZXJpbmciOnsiJGlkIjoiMjM4IiwiRm9ybWF0IjowLCJJc1Zpc2libGUiOmZhbHNlLCJMYXN0S25vd25WaXNpYmlsaXR5U3RhdGUiOmZhbHNlfSwiSXNWaXNpYmxlIjp0cnVlLCJQYXJlbnRTdHlsZSI6eyIkcmVmIjoiNTMifX0sIkluZGV4IjozLCJQZXJjZW50YWdlQ29tcGxldGUiOm51bGwsIlBvc2l0aW9uIjp7IlJhdGlvIjowLjA4NDc3ODM2ODkxNDU2ODg3MiwiSXNDdXN0b20iOnRydWV9LCJEYXRlRm9ybWF0Ijp7IiRyZWYiOiI4MSJ9LCJXZWVrTnVtYmVyaW5nIjp7IiRpZCI6IjIzOSIsIkZvcm1hdCI6MCwiSXNWaXNpYmxlIjpmYWxzZSwiTGFzdEtub3duVmlzaWJpbGl0eVN0YXRlIjpmYWxzZX0sIlJlbGF0ZWRUYXNrSWQiOiIwMDAwMDAwMC0wMDAwLTAwMDAtMDAwMC0wMDAwMDAwMDAwMDAiLCJJZCI6IjZmY2Q4YzQ5LWExOGMtNGM1ZC1hZjJiLTY1ZmU1YTRmZDBjNSIsIkltcG9ydElkIjpudWxsLCJUaXRsZSI6Ik1pbGVzdG9uZSA0IiwiTm90ZSI6bnVsbCwiSHlwZXJsaW5rIjp7IiRpZCI6IjI0MCIsIkFkZHJlc3MiOm51bGwsIlN1YkFkZHJlc3MiOm51bGx9LCJJc0NoYW5nZWQiOmZhbHNlLCJJc05ldyI6dHJ1ZX0seyIkaWQiOiIyNDEiLCJEYXRlIjoiMjAyMS0xMC0yMFQyMzo1OTowMCIsIlN0eWxlIjp7IiRpZCI6IjI0MiIsIlNoYXBlIjoxLCJDb25uZWN0b3JNYXJnaW4iOnsiJHJlZiI6IjU0In0sIkNvbm5lY3RvclN0eWxlIjp7IiRpZCI6IjI0MyIsIkxpbmVDb2xvciI6eyIkaWQiOiIyNDQiLCIkdHlwZSI6Ik5MUkUuQ29tbW9uLkRvbS5Tb2xpZENvbG9yQnJ1c2gsIE5MUkUuQ29tbW9uIiwiQ29sb3IiOnsiJGlkIjoiMjQ1IiwiQSI6MjU1LCJSIjoxNTUsIkciOjE4NywiQiI6ODl9fSwiTGluZVdlaWdodCI6MS4wLCJMaW5lVHlwZSI6MCwiUGFyZW50U3R5bGUiOnsiJHJlZiI6IjU1In19LCJJc0JlbG93VGltZWJhbmQiOmZhbHNlLCJQb3NpdGlvbk9uVGFzayI6MCwiSGlkZURhdGUiOmZhbHNlLCJTaGFwZVNpemUiOjEsIlNwYWNpbmciOjAuMCwiUGFkZGluZyI6eyIkaWQiOiIyNDYiLCJUb3AiOjAsIkxlZnQiOjAsIlJpZ2h0IjowLCJCb3R0b20iOjB9LCJTaGFwZVN0eWxlIjp7IiRpZCI6IjI0NyIsIk1hcmdpbiI6eyIkcmVmIjoiNjAifSwiUGFkZGluZyI6eyIkcmVmIjoiNjEifSwiQmFja2dyb3VuZCI6eyIkaWQiOiIyNDgiLCJDb2xvciI6eyIkaWQiOiIyNDkiLCJBIjoyNTUsIlIiOjE1NSwiRyI6MTg3LCJCIjo4OX19LCJJc1Zpc2libGUiOnRydWUsIldpZHRoIjoxOC4wLCJIZWlnaHQiOjIwLjAsIkJvcmRlclN0eWxlIjp7IiRpZCI6IjI1MCIsIkxpbmVDb2xvciI6eyIkcmVmIjoiNjUifSwiTGluZVdlaWdodCI6MC4wLCJMaW5lVHlwZSI6MCwiUGFyZW50U3R5bGUiOnsiJHJlZiI6IjY0In19LCJQYXJlbnRTdHlsZSI6eyIkcmVmIjoiNTkifX0sIlRpdGxlU3R5bGUiOnsiJGlkIjoiMjUxIiwiRm9udFNldHRpbmdzIjp7IiRpZCI6IjI1Mi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1MyIsIkxpbmVDb2xvciI6bnVsbCwiTGluZVdlaWdodCI6MC4wLCJMaW5lVHlwZSI6MCwiUGFyZW50U3R5bGUiOm51bGx9LCJQYXJlbnRTdHlsZSI6eyIkcmVmIjoiNjcifX0sIkRhdGVTdHlsZSI6eyIkaWQiOiIyNTQiLCJGb250U2V0dGluZ3MiOnsiJGlkIjoiMjU1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YiLCJMaW5lQ29sb3IiOm51bGwsIkxpbmVXZWlnaHQiOjAuMCwiTGluZVR5cGUiOjAsIlBhcmVudFN0eWxlIjpudWxsfSwiUGFyZW50U3R5bGUiOnsiJHJlZiI6Ijc0In19LCJEYXRlRm9ybWF0Ijp7IiRyZWYiOiI4MSJ9LCJXZWVrTnVtYmVyaW5nIjp7IiRpZCI6IjI1NyIsIkZvcm1hdCI6MCwiSXNWaXNpYmxlIjpmYWxzZSwiTGFzdEtub3duVmlzaWJpbGl0eVN0YXRlIjpmYWxzZX0sIklzVmlzaWJsZSI6dHJ1ZSwiUGFyZW50U3R5bGUiOnsiJHJlZiI6IjUzIn19LCJJbmRleCI6NCwiUGVyY2VudGFnZUNvbXBsZXRlIjpudWxsLCJQb3NpdGlvbiI6eyJSYXRpbyI6MC4wODQ3NzgzNjg5MTQ1Njg4NzIsIklzQ3VzdG9tIjp0cnVlfSwiRGF0ZUZvcm1hdCI6eyIkcmVmIjoiODEifSwiV2Vla051bWJlcmluZyI6eyIkaWQiOiIyNTgiLCJGb3JtYXQiOjAsIklzVmlzaWJsZSI6ZmFsc2UsIkxhc3RLbm93blZpc2liaWxpdHlTdGF0ZSI6ZmFsc2V9LCJSZWxhdGVkVGFza0lkIjoiMDAwMDAwMDAtMDAwMC0wMDAwLTAwMDAtMDAwMDAwMDAwMDAwIiwiSWQiOiI0NmZhZTliMS0xYTM0LTRmZDctOTE1Yi02MzFkOWU3NGJhYmIiLCJJbXBvcnRJZCI6bnVsbCwiVGl0bGUiOiJNaWxlc3RvbmUgNSIsIk5vdGUiOm51bGwsIkh5cGVybGluayI6eyIkaWQiOiIyNTkiLCJBZGRyZXNzIjpudWxsLCJTdWJBZGRyZXNzIjpudWxsfSwiSXNDaGFuZ2VkIjpmYWxzZSwiSXNOZXciOnRydWV9LHsiJGlkIjoiMjYwIiwiRGF0ZSI6IjIwMjEtMTEtMzBUMjM6NTk6MDAiLCJTdHlsZSI6eyIkaWQiOiIyNjEiLCJTaGFwZSI6MiwiQ29ubmVjdG9yTWFyZ2luIjp7IiRyZWYiOiI1NCJ9LCJDb25uZWN0b3JTdHlsZSI6eyIkaWQiOiIyNjIiLCJMaW5lQ29sb3IiOnsiJGlkIjoiMjYzIiwiJHR5cGUiOiJOTFJFLkNvbW1vbi5Eb20uU29saWRDb2xvckJydXNoLCBOTFJFLkNvbW1vbiIsIkNvbG9yIjp7IiRpZCI6IjI2NCIsIkEiOjI1NSwiUiI6MCwiRyI6MCwiQiI6MH19LCJMaW5lV2VpZ2h0IjoxLjAsIkxpbmVUeXBlIjowLCJQYXJlbnRTdHlsZSI6eyIkcmVmIjoiNTUifX0sIklzQmVsb3dUaW1lYmFuZCI6ZmFsc2UsIlBvc2l0aW9uT25UYXNrIjowLCJIaWRlRGF0ZSI6ZmFsc2UsIlNoYXBlU2l6ZSI6MSwiU3BhY2luZyI6MC4wLCJQYWRkaW5nIjp7IiRpZCI6IjI2NSIsIlRvcCI6MCwiTGVmdCI6MCwiUmlnaHQiOjAsIkJvdHRvbSI6MH0sIlNoYXBlU3R5bGUiOnsiJGlkIjoiMjY2IiwiTWFyZ2luIjp7IiRyZWYiOiI2MCJ9LCJQYWRkaW5nIjp7IiRyZWYiOiI2MSJ9LCJCYWNrZ3JvdW5kIjp7IiRpZCI6IjI2NyIsIkNvbG9yIjp7IiRpZCI6IjI2OCIsIkEiOjI1NSwiUiI6MCwiRyI6MCwiQiI6MH19LCJJc1Zpc2libGUiOnRydWUsIldpZHRoIjoxMy4wLCJIZWlnaHQiOjEzLjAsIkJvcmRlclN0eWxlIjp7IiRpZCI6IjI2OSIsIkxpbmVDb2xvciI6eyIkcmVmIjoiNjUifSwiTGluZVdlaWdodCI6MC4wLCJMaW5lVHlwZSI6MCwiUGFyZW50U3R5bGUiOnsiJHJlZiI6IjY0In19LCJQYXJlbnRTdHlsZSI6eyIkcmVmIjoiNTkifX0sIlRpdGxlU3R5bGUiOnsiJGlkIjoiMjcwIiwiRm9udFNldHRpbmdzIjp7IiRpZCI6IjI3MSIsIkZvbnRTaXplIjoxMSwiRm9udE5hbWUiOiJDYWxpYnJpIiwiSXNCb2xkIjpmYWxzZSwiSXNJdGFsaWMiOmZhbHNlLCJJc1VuZGVybGluZWQiOmZhbHNlLCJQYXJlbnRTdHlsZSI6eyIkcmVmIjoiNjgifX0sIkF1dG9TaXplIjowLCJGb3JlZ3JvdW5kIjp7IiRyZWYiOiI2OSJ9LCJNYXhXaWR0aCI6NTUuMzc1MDM4MTQ2OTcyNjU2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3MiIsIkxpbmVDb2xvciI6bnVsbCwiTGluZVdlaWdodCI6MC4wLCJMaW5lVHlwZSI6MCwiUGFyZW50U3R5bGUiOm51bGx9LCJQYXJlbnRTdHlsZSI6eyIkcmVmIjoiNjcifX0sIkRhdGVTdHlsZSI6eyIkaWQiOiIyNzMiLCJGb250U2V0dGluZ3MiOnsiJGlkIjoiMjc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zUiLCJMaW5lQ29sb3IiOm51bGwsIkxpbmVXZWlnaHQiOjAuMCwiTGluZVR5cGUiOjAsIlBhcmVudFN0eWxlIjpudWxsfSwiUGFyZW50U3R5bGUiOnsiJHJlZiI6Ijc0In19LCJEYXRlRm9ybWF0Ijp7IiRyZWYiOiI4MSJ9LCJXZWVrTnVtYmVyaW5nIjp7IiRpZCI6IjI3NiIsIkZvcm1hdCI6MCwiSXNWaXNpYmxlIjpmYWxzZSwiTGFzdEtub3duVmlzaWJpbGl0eVN0YXRlIjpmYWxzZX0sIklzVmlzaWJsZSI6dHJ1ZSwiUGFyZW50U3R5bGUiOnsiJHJlZiI6IjUzIn19LCJJbmRleCI6NSwiUGVyY2VudGFnZUNvbXBsZXRlIjpudWxsLCJQb3NpdGlvbiI6eyJSYXRpbyI6MC4wLCJJc0N1c3RvbSI6ZmFsc2V9LCJEYXRlRm9ybWF0Ijp7IiRyZWYiOiI4MSJ9LCJXZWVrTnVtYmVyaW5nIjp7IiRpZCI6IjI3NyIsIkZvcm1hdCI6MCwiSXNWaXNpYmxlIjpmYWxzZSwiTGFzdEtub3duVmlzaWJpbGl0eVN0YXRlIjpmYWxzZX0sIlJlbGF0ZWRUYXNrSWQiOiIwMDAwMDAwMC0wMDAwLTAwMDAtMDAwMC0wMDAwMDAwMDAwMDAiLCJJZCI6ImM0MTQxYWYzLWFjMzgtNDY1Yy1iNTNmLWNjN2Y3YTRhYTlmNSIsIkltcG9ydElkIjpudWxsLCJUaXRsZSI6Ik1pbGVzdG9uZSA2IiwiTm90ZSI6bnVsbCwiSHlwZXJsaW5rIjp7IiRpZCI6IjI3OCIsIkFkZHJlc3MiOm51bGwsIlN1YkFkZHJlc3MiOm51bGx9LCJJc0NoYW5nZWQiOmZhbHNlLCJJc05ldyI6dHJ1ZX1dLCJUYXNrcyI6W3siJGlkIjoiMjc5IiwiR3JvdXBOYW1lIjpudWxsLCJTdGFydERhdGUiOiIyMDIxLTAxLTA1VDAwOjAwOjAwWiIsIkVuZERhdGUiOiIyMDIxLTAzLTAxVDIzOjU5OjAwWiIsIlBlcmNlbnRhZ2VDb21wbGV0ZSI6MTAwLjAsIlN0eWxlIjp7IiRpZCI6IjI4MCIsIlNoYXBlIjowLCJTaGFwZVRoaWNrbmVzcyI6MywiRHVyYXRpb25Gb3JtYXQiOjAsIkluY2x1ZGVOb25Xb3JraW5nRGF5c0luRHVyYXRpb24iOmZhbHNlLCJQZXJjZW50YWdlQ29tcGxldGVTdHlsZSI6eyIkaWQiOiIyODEiLCJGb250U2V0dGluZ3MiOnsiJGlkIjoiMjgy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yODMiLCJMaW5lQ29sb3IiOm51bGwsIkxpbmVXZWlnaHQiOjAuMCwiTGluZVR5cGUiOjAsIlBhcmVudFN0eWxlIjpudWxsfSwiUGFyZW50U3R5bGUiOnsiJHJlZiI6Ijg1In19LCJEdXJhdGlvblN0eWxlIjp7IiRpZCI6IjI4NCIsIkZvbnRTZXR0aW5ncyI6eyIkaWQiOiIyODUiLCJGb250U2l6ZSI6MTAsIkZvbnROYW1lIjoiQ2FsaWJyaSIsIklzQm9sZCI6ZmFsc2UsIklzSXRhbGljIjpmYWxzZSwiSXNVbmRlcmxpbmVkIjpmYWxzZSwiUGFyZW50U3R5bGUiOnsiJHJlZiI6IjkzIn19LCJBdXRvU2l6ZSI6MCwiRm9yZWdyb3VuZCI6eyIkaWQiOiIyODYiLCJDb2xvciI6eyIkaWQiOiIyODc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I4OCIsIkxpbmVDb2xvciI6bnVsbCwiTGluZVdlaWdodCI6MC4wLCJMaW5lVHlwZSI6MCwiUGFyZW50U3R5bGUiOm51bGx9LCJQYXJlbnRTdHlsZSI6eyIkcmVmIjoiOTIifX0sIkhvcml6b250YWxDb25uZWN0b3JTdHlsZSI6eyIkaWQiOiIyODkiLCJMaW5lQ29sb3IiOnsiJHJlZiI6IjEwMCJ9LCJMaW5lV2VpZ2h0IjoxLjAsIkxpbmVUeXBlIjowLCJQYXJlbnRTdHlsZSI6eyIkcmVmIjoiOTkifX0sIlZlcnRpY2FsQ29ubmVjdG9yU3R5bGUiOnsiJGlkIjoiMjkw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jkxIiwiTWFyZ2luIjp7IiRyZWYiOiIxMDYifSwiUGFkZGluZyI6eyIkcmVmIjoiMTA3In0sIkJhY2tncm91bmQiOnsiJGlkIjoiMjkyIiwiQ29sb3IiOnsiJGlkIjoiMjkzIiwiQSI6MjU1LCJSIjoyNDcsIkciOjE1MCwiQiI6NzB9fSwiSXNWaXNpYmxlIjp0cnVlLCJXaWR0aCI6MC4wLCJIZWlnaHQiOjE2LjAsIkJvcmRlclN0eWxlIjp7IiRpZCI6IjI5NCIsIkxpbmVDb2xvciI6eyIkaWQiOiIyOTUiLCIkdHlwZSI6Ik5MUkUuQ29tbW9uLkRvbS5Tb2xpZENvbG9yQnJ1c2gsIE5MUkUuQ29tbW9uIiwiQ29sb3IiOnsiJGlkIjoiMjk2IiwiQSI6MjU1LCJSIjoyNTUsIkciOjAsIkIiOjB9fSwiTGluZVdlaWdodCI6MC4wLCJMaW5lVHlwZSI6MCwiUGFyZW50U3R5bGUiOm51bGx9LCJQYXJlbnRTdHlsZSI6eyIkcmVmIjoiMTA1In19LCJUaXRsZVN0eWxlIjp7IiRpZCI6IjI5NyIsIkZvbnRTZXR0aW5ncyI6eyIkaWQiOiIyOTgiLCJGb250U2l6ZSI6MTEsIkZvbnROYW1lIjoiQ2FsaWJyaSIsIklzQm9sZCI6dHJ1ZSwiSXNJdGFsaWMiOmZhbHNlLCJJc1VuZGVybGluZWQiOmZhbHNlLCJQYXJlbnRTdHlsZSI6eyIkcmVmIjoiMTE0In19LCJBdXRvU2l6ZSI6MCwiRm9yZWdyb3VuZCI6eyIkcmVmIjoiMTE1In0sIk1heFdpZHRoIjoyOC45MDQ1Njc3MTg1MDU4NTk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jk5IiwiTGluZUNvbG9yIjpudWxsLCJMaW5lV2VpZ2h0IjowLjAsIkxpbmVUeXBlIjowLCJQYXJlbnRTdHlsZSI6bnVsbH0sIlBhcmVudFN0eWxlIjp7IiRyZWYiOiIxMTMifX0sIkRhdGVTdHlsZSI6eyIkaWQiOiIzMDAiLCJGb250U2V0dGluZ3MiOnsiJGlkIjoiMzAxIiwiRm9udFNpemUiOjEwLCJGb250TmFtZSI6IkNhbGlicmkiLCJJc0JvbGQiOmZhbHNlLCJJc0l0YWxpYyI6ZmFsc2UsIklzVW5kZXJsaW5lZCI6ZmFsc2UsIlBhcmVudFN0eWxlIjp7IiRyZWYiOiIxMjEifX0sIkF1dG9TaXplIjowLCJGb3JlZ3JvdW5kIjp7IiRpZCI6IjMwMiIsIkNvbG9yIjp7IiRpZCI6IjMw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zA0IiwiTGluZUNvbG9yIjpudWxsLCJMaW5lV2VpZ2h0IjowLjAsIkxpbmVUeXBlIjowLCJQYXJlbnRTdHlsZSI6bnVsbH0sIlBhcmVudFN0eWxlIjp7IiRyZWYiOiIxMjAifX0sIkRhdGVGb3JtYXQiOnsiJHJlZiI6IjEyNyJ9LCJXZWVrTnVtYmVyaW5nIjp7IiRpZCI6IjMwNSIsIkZvcm1hdCI6MCwiSXNWaXNpYmxlIjpmYWxzZSwiTGFzdEtub3duVmlzaWJpbGl0eVN0YXRlIjpmYWxzZX0sIklzVmlzaWJsZSI6dHJ1ZSwiUGFyZW50U3R5bGUiOnsiJHJlZiI6Ijg0In19LCJJbmRleCI6NiwiU21hcnREdXJhdGlvbkFjdGl2YXRlZCI6ZmFsc2UsIkRhdGVGb3JtYXQiOnsiJHJlZiI6IjEyNyJ9LCJXZWVrTnVtYmVyaW5nIjp7IiRpZCI6IjMwNiIsIkZvcm1hdCI6MCwiSXNWaXNpYmxlIjpmYWxzZSwiTGFzdEtub3duVmlzaWJpbGl0eVN0YXRlIjpmYWxzZX0sIklkIjoiMTFhNWZkMjAtMTY5YS00ZTVhLWEwYmUtZDA0OGRiYTA4ZmYyIiwiSW1wb3J0SWQiOm51bGwsIlRpdGxlIjoiVGFzayAxIiwiTm90ZSI6bnVsbCwiSHlwZXJsaW5rIjp7IiRpZCI6IjMwNyIsIkFkZHJlc3MiOm51bGwsIlN1YkFkZHJlc3MiOm51bGx9LCJJc0NoYW5nZWQiOmZhbHNlLCJJc05ldyI6dHJ1ZX0seyIkaWQiOiIzMDgiLCJHcm91cE5hbWUiOm51bGwsIlN0YXJ0RGF0ZSI6IjIwMjEtMDItMDJUMDA6MDA6MDBaIiwiRW5kRGF0ZSI6IjIwMjEtMDMtMTRUMjM6NTk6MDBaIiwiUGVyY2VudGFnZUNvbXBsZXRlIjo1MC4wLCJTdHlsZSI6eyIkaWQiOiIzMDkiLCJTaGFwZSI6MCwiU2hhcGVUaGlja25lc3MiOjMsIkR1cmF0aW9uRm9ybWF0IjowLCJJbmNsdWRlTm9uV29ya2luZ0RheXNJbkR1cmF0aW9uIjpmYWxzZSwiUGVyY2VudGFnZUNvbXBsZXRlU3R5bGUiOnsiJGlkIjoiMzEwIiwiRm9udFNldHRpbmdzIjp7IiRpZCI6IjMxMS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zEyIiwiTGluZUNvbG9yIjpudWxsLCJMaW5lV2VpZ2h0IjowLjAsIkxpbmVUeXBlIjowLCJQYXJlbnRTdHlsZSI6bnVsbH0sIlBhcmVudFN0eWxlIjp7IiRyZWYiOiI4NSJ9fSwiRHVyYXRpb25TdHlsZSI6eyIkaWQiOiIzMTMiLCJGb250U2V0dGluZ3MiOnsiJGlkIjoiMzE0IiwiRm9udFNpemUiOjEwLCJGb250TmFtZSI6IkNhbGlicmkiLCJJc0JvbGQiOmZhbHNlLCJJc0l0YWxpYyI6ZmFsc2UsIklzVW5kZXJsaW5lZCI6ZmFsc2UsIlBhcmVudFN0eWxlIjp7IiRyZWYiOiI5MyJ9fSwiQXV0b1NpemUiOjAsIkZvcmVncm91bmQiOnsiJGlkIjoiMzE1IiwiQ29sb3IiOnsiJGlkIjoiMzE2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zMTciLCJMaW5lQ29sb3IiOm51bGwsIkxpbmVXZWlnaHQiOjAuMCwiTGluZVR5cGUiOjAsIlBhcmVudFN0eWxlIjpudWxsfSwiUGFyZW50U3R5bGUiOnsiJHJlZiI6IjkyIn19LCJIb3Jpem9udGFsQ29ubmVjdG9yU3R5bGUiOnsiJGlkIjoiMzE4IiwiTGluZUNvbG9yIjp7IiRyZWYiOiIxMDAifSwiTGluZVdlaWdodCI6MS4wLCJMaW5lVHlwZSI6MCwiUGFyZW50U3R5bGUiOnsiJHJlZiI6Ijk5In19LCJWZXJ0aWNhbENvbm5lY3RvclN0eWxlIjp7IiRpZCI6IjMxOSIsIkxpbmVDb2xvciI6eyIkcmVmIjoiMTAzIn0sIkxpbmVXZWlnaHQiOjAuMCwiTGluZVR5cGUiOjAsIlBhcmVudFN0eWxlIjp7IiRyZWYiOiIxMDIifX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MyMCIsIk1hcmdpbiI6eyIkcmVmIjoiMTA2In0sIlBhZGRpbmciOnsiJHJlZiI6IjEwNyJ9LCJCYWNrZ3JvdW5kIjp7IiRpZCI6IjMyMSIsIkNvbG9yIjp7IiRpZCI6IjMyMiIsIkEiOjI1NSwiUiI6NzUsIkciOjE3MiwiQiI6MTk4fX0sIklzVmlzaWJsZSI6dHJ1ZSwiV2lkdGgiOjAuMCwiSGVpZ2h0IjoxNi4wLCJCb3JkZXJTdHlsZSI6eyIkaWQiOiIzMjMiLCJMaW5lQ29sb3IiOnsiJGlkIjoiMzI0IiwiJHR5cGUiOiJOTFJFLkNvbW1vbi5Eb20uU29saWRDb2xvckJydXNoLCBOTFJFLkNvbW1vbiIsIkNvbG9yIjp7IiRpZCI6IjMyNSIsIkEiOjI1NSwiUiI6MjU1LCJHIjowLCJCIjowfX0sIkxpbmVXZWlnaHQiOjAuMCwiTGluZVR5cGUiOjAsIlBhcmVudFN0eWxlIjpudWxsfSwiUGFyZW50U3R5bGUiOnsiJHJlZiI6IjEwNSJ9fSwiVGl0bGVTdHlsZSI6eyIkaWQiOiIzMjYiLCJGb250U2V0dGluZ3MiOnsiJGlkIjoiMzI3IiwiRm9udFNpemUiOjExLCJGb250TmFtZSI6IkNhbGlicmkiLCJJc0JvbGQiOnRydWUsIklzSXRhbGljIjpmYWxzZSwiSXNVbmRlcmxpbmVkIjpmYWxzZSwiUGFyZW50U3R5bGUiOnsiJHJlZiI6IjExNCJ9fSwiQXV0b1NpemUiOjAsIkZvcmVncm91bmQiOnsiJHJlZiI6IjExNSJ9LCJNYXhXaWR0aCI6MjguOTA0NTY3NzE4NTA1ODU5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yOCIsIkxpbmVDb2xvciI6bnVsbCwiTGluZVdlaWdodCI6MC4wLCJMaW5lVHlwZSI6MCwiUGFyZW50U3R5bGUiOm51bGx9LCJQYXJlbnRTdHlsZSI6eyIkcmVmIjoiMTEzIn19LCJEYXRlU3R5bGUiOnsiJGlkIjoiMzI5IiwiRm9udFNldHRpbmdzIjp7IiRpZCI6IjMzMCIsIkZvbnRTaXplIjoxMCwiRm9udE5hbWUiOiJDYWxpYnJpIiwiSXNCb2xkIjpmYWxzZSwiSXNJdGFsaWMiOmZhbHNlLCJJc1VuZGVybGluZWQiOmZhbHNlLCJQYXJlbnRTdHlsZSI6eyIkcmVmIjoiMTIxIn19LCJBdXRvU2l6ZSI6MCwiRm9yZWdyb3VuZCI6eyIkaWQiOiIzMzEiLCJDb2xvciI6eyIkaWQiOiIzMz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zMyIsIkxpbmVDb2xvciI6bnVsbCwiTGluZVdlaWdodCI6MC4wLCJMaW5lVHlwZSI6MCwiUGFyZW50U3R5bGUiOm51bGx9LCJQYXJlbnRTdHlsZSI6eyIkcmVmIjoiMTIwIn19LCJEYXRlRm9ybWF0Ijp7IiRyZWYiOiIxMjcifSwiV2Vla051bWJlcmluZyI6eyIkaWQiOiIzMzQiLCJGb3JtYXQiOjAsIklzVmlzaWJsZSI6ZmFsc2UsIkxhc3RLbm93blZpc2liaWxpdHlTdGF0ZSI6ZmFsc2V9LCJJc1Zpc2libGUiOnRydWUsIlBhcmVudFN0eWxlIjp7IiRyZWYiOiI4NCJ9fSwiSW5kZXgiOjcsIlNtYXJ0RHVyYXRpb25BY3RpdmF0ZWQiOmZhbHNlLCJEYXRlRm9ybWF0Ijp7IiRyZWYiOiIxMjcifSwiV2Vla051bWJlcmluZyI6eyIkaWQiOiIzMzUiLCJGb3JtYXQiOjAsIklzVmlzaWJsZSI6ZmFsc2UsIkxhc3RLbm93blZpc2liaWxpdHlTdGF0ZSI6ZmFsc2V9LCJJZCI6IjIzYzE1MjMyLTdkMzEtNGU5NS04ZTExLWNhMjUxZjMzZmI0OSIsIkltcG9ydElkIjpudWxsLCJUaXRsZSI6IlRhc2sgMiIsIk5vdGUiOm51bGwsIkh5cGVybGluayI6eyIkaWQiOiIzMzYiLCJBZGRyZXNzIjpudWxsLCJTdWJBZGRyZXNzIjpudWxsfSwiSXNDaGFuZ2VkIjpmYWxzZSwiSXNOZXciOnRydWV9LHsiJGlkIjoiMzM3IiwiR3JvdXBOYW1lIjpudWxsLCJTdGFydERhdGUiOiIyMDIxLTAzLTE0VDAwOjAwOjAwWiIsIkVuZERhdGUiOiIyMDIxLTA1LTAyVDIzOjU5OjAwWiIsIlBlcmNlbnRhZ2VDb21wbGV0ZSI6MzguMCwiU3R5bGUiOnsiJGlkIjoiMzM4IiwiU2hhcGUiOjAsIlNoYXBlVGhpY2tuZXNzIjozLCJEdXJhdGlvbkZvcm1hdCI6MCwiSW5jbHVkZU5vbldvcmtpbmdEYXlzSW5EdXJhdGlvbiI6ZmFsc2UsIlBlcmNlbnRhZ2VDb21wbGV0ZVN0eWxlIjp7IiRpZCI6IjMzOSIsIkZvbnRTZXR0aW5ncyI6eyIkaWQiOiIzNDA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M0MSIsIkxpbmVDb2xvciI6bnVsbCwiTGluZVdlaWdodCI6MC4wLCJMaW5lVHlwZSI6MCwiUGFyZW50U3R5bGUiOm51bGx9LCJQYXJlbnRTdHlsZSI6eyIkcmVmIjoiODUifX0sIkR1cmF0aW9uU3R5bGUiOnsiJGlkIjoiMzQyIiwiRm9udFNldHRpbmdzIjp7IiRpZCI6IjM0MyIsIkZvbnRTaXplIjoxMCwiRm9udE5hbWUiOiJDYWxpYnJpIiwiSXNCb2xkIjpmYWxzZSwiSXNJdGFsaWMiOmZhbHNlLCJJc1VuZGVybGluZWQiOmZhbHNlLCJQYXJlbnRTdHlsZSI6eyIkcmVmIjoiOTMifX0sIkF1dG9TaXplIjowLCJGb3JlZ3JvdW5kIjp7IiRpZCI6IjM0NCIsIkNvbG9yIjp7IiRpZCI6IjM0NSIsIkEiOjI1NSwiUiI6MjU1LCJHIjoyNTUsIkIiOjI1NX1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zQ2IiwiTGluZUNvbG9yIjpudWxsLCJMaW5lV2VpZ2h0IjowLjAsIkxpbmVUeXBlIjowLCJQYXJlbnRTdHlsZSI6bnVsbH0sIlBhcmVudFN0eWxlIjp7IiRyZWYiOiI5MiJ9fSwiSG9yaXpvbnRhbENvbm5lY3RvclN0eWxlIjp7IiRpZCI6IjM0NyIsIkxpbmVDb2xvciI6eyIkcmVmIjoiMTAwIn0sIkxpbmVXZWlnaHQiOjEuMCwiTGluZVR5cGUiOjAsIlBhcmVudFN0eWxlIjp7IiRyZWYiOiI5OSJ9fSwiVmVydGljYWxDb25uZWN0b3JTdHlsZSI6eyIkaWQiOiIzNDgiLCJMaW5lQ29sb3IiOnsiJHJlZiI6IjEwMyJ9LCJMaW5lV2VpZ2h0IjowLjAsIkxpbmVUeXBlIjowLCJQYXJlbnRTdHlsZSI6eyIkcmVmIjoiMTAyIn19LCJNYXJnaW4iOm51bGwsIlN0YXJ0RGF0ZVBvc2l0aW9uIjo0LCJFbmREYXRlUG9zaXRpb24iOjQsIkRhdGVJc1Zpc2libGUiOnRydWUsIlRpdGxlUG9zaXRpb24iOjUsIkR1cmF0aW9uUG9zaXRpb24iOjYsIlBlcmNlbnRhZ2VDb21wbGV0ZWRQb3NpdGlvbiI6NiwiU3BhY2luZyI6MTAsIklzQmVsb3dUaW1lYmFuZCI6dHJ1ZSwiUGVyY2VudGFnZUNvbXBsZXRlU2hhcGVPcGFjaXR5IjozNSwiU2hhcGVTdHlsZSI6eyIkaWQiOiIzNDkiLCJNYXJnaW4iOnsiJHJlZiI6IjEwNiJ9LCJQYWRkaW5nIjp7IiRyZWYiOiIxMDcifSwiQmFja2dyb3VuZCI6eyIkaWQiOiIzNTAiLCJDb2xvciI6eyIkaWQiOiIzNTEiLCJBIjoyNTUsIlIiOjI0NywiRyI6MTUwLCJCIjo3MH19LCJJc1Zpc2libGUiOnRydWUsIldpZHRoIjowLjAsIkhlaWdodCI6MTYuMCwiQm9yZGVyU3R5bGUiOnsiJGlkIjoiMzUyIiwiTGluZUNvbG9yIjp7IiRpZCI6IjM1MyIsIiR0eXBlIjoiTkxSRS5Db21tb24uRG9tLlNvbGlkQ29sb3JCcnVzaCwgTkxSRS5Db21tb24iLCJDb2xvciI6eyIkaWQiOiIzNTQiLCJBIjoyNTUsIlIiOjI1NSwiRyI6MCwiQiI6MH19LCJMaW5lV2VpZ2h0IjowLjAsIkxpbmVUeXBlIjowLCJQYXJlbnRTdHlsZSI6bnVsbH0sIlBhcmVudFN0eWxlIjp7IiRyZWYiOiIxMDUifX0sIlRpdGxlU3R5bGUiOnsiJGlkIjoiMzU1IiwiRm9udFNldHRpbmdzIjp7IiRpZCI6IjM1Ni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NTciLCJMaW5lQ29sb3IiOm51bGwsIkxpbmVXZWlnaHQiOjAuMCwiTGluZVR5cGUiOjAsIlBhcmVudFN0eWxlIjpudWxsfSwiUGFyZW50U3R5bGUiOnsiJHJlZiI6IjExMyJ9fSwiRGF0ZVN0eWxlIjp7IiRpZCI6IjM1OCIsIkZvbnRTZXR0aW5ncyI6eyIkaWQiOiIzNTkiLCJGb250U2l6ZSI6MTAsIkZvbnROYW1lIjoiQ2FsaWJyaSIsIklzQm9sZCI6ZmFsc2UsIklzSXRhbGljIjpmYWxzZSwiSXNVbmRlcmxpbmVkIjpmYWxzZSwiUGFyZW50U3R5bGUiOnsiJHJlZiI6IjEyMSJ9fSwiQXV0b1NpemUiOjAsIkZvcmVncm91bmQiOnsiJGlkIjoiMzYwIiwiQ29sb3IiOnsiJGlkIjoiMzY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NjIiLCJMaW5lQ29sb3IiOm51bGwsIkxpbmVXZWlnaHQiOjAuMCwiTGluZVR5cGUiOjAsIlBhcmVudFN0eWxlIjpudWxsfSwiUGFyZW50U3R5bGUiOnsiJHJlZiI6IjEyMCJ9fSwiRGF0ZUZvcm1hdCI6eyIkcmVmIjoiMTI3In0sIldlZWtOdW1iZXJpbmciOnsiJGlkIjoiMzYzIiwiRm9ybWF0IjowLCJJc1Zpc2libGUiOmZhbHNlLCJMYXN0S25vd25WaXNpYmlsaXR5U3RhdGUiOmZhbHNlfSwiSXNWaXNpYmxlIjp0cnVlLCJQYXJlbnRTdHlsZSI6eyIkcmVmIjoiODQifX0sIkluZGV4Ijo4LCJTbWFydER1cmF0aW9uQWN0aXZhdGVkIjpmYWxzZSwiRGF0ZUZvcm1hdCI6eyIkcmVmIjoiMTI3In0sIldlZWtOdW1iZXJpbmciOnsiJGlkIjoiMzY0IiwiRm9ybWF0IjowLCJJc1Zpc2libGUiOmZhbHNlLCJMYXN0S25vd25WaXNpYmlsaXR5U3RhdGUiOmZhbHNlfSwiSWQiOiJmMjNlNDYwNS0wNWMyLTRlZTgtODE1OS1iNDIxYjgxMGI3ZTQiLCJJbXBvcnRJZCI6bnVsbCwiVGl0bGUiOiJUYXNrIDMiLCJOb3RlIjpudWxsLCJIeXBlcmxpbmsiOnsiJGlkIjoiMzY1IiwiQWRkcmVzcyI6bnVsbCwiU3ViQWRkcmVzcyI6bnVsbH0sIklzQ2hhbmdlZCI6ZmFsc2UsIklzTmV3Ijp0cnVlfSx7IiRpZCI6IjM2NiIsIkdyb3VwTmFtZSI6bnVsbCwiU3RhcnREYXRlIjoiMjAyMS0wMy0yNVQwMDowMDowMFoiLCJFbmREYXRlIjoiMjAyMS0xMC0yMFQyMzo1OTowMFoiLCJQZXJjZW50YWdlQ29tcGxldGUiOjQwLjAsIlN0eWxlIjp7IiRpZCI6IjM2NyIsIlNoYXBlIjoyLCJTaGFwZVRoaWNrbmVzcyI6MywiRHVyYXRpb25Gb3JtYXQiOjAsIkluY2x1ZGVOb25Xb3JraW5nRGF5c0luRHVyYXRpb24iOmZhbHNlLCJQZXJjZW50YWdlQ29tcGxldGVTdHlsZSI6eyIkaWQiOiIzNjgiLCJGb250U2V0dGluZ3MiOnsiJGlkIjoiMzY5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NzAiLCJMaW5lQ29sb3IiOm51bGwsIkxpbmVXZWlnaHQiOjAuMCwiTGluZVR5cGUiOjAsIlBhcmVudFN0eWxlIjpudWxsfSwiUGFyZW50U3R5bGUiOnsiJHJlZiI6Ijg1In19LCJEdXJhdGlvblN0eWxlIjp7IiRpZCI6IjM3MSIsIkZvbnRTZXR0aW5ncyI6eyIkaWQiOiIzNzIiLCJGb250U2l6ZSI6MTAsIkZvbnROYW1lIjoiQ2FsaWJyaSIsIklzQm9sZCI6ZmFsc2UsIklzSXRhbGljIjpmYWxzZSwiSXNVbmRlcmxpbmVkIjpmYWxzZSwiUGFyZW50U3R5bGUiOnsiJHJlZiI6IjkzIn19LCJBdXRvU2l6ZSI6MCwiRm9yZWdyb3VuZCI6eyIkaWQiOiIzNzMiLCJDb2xvciI6eyIkaWQiOiIzN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3NSIsIkxpbmVDb2xvciI6bnVsbCwiTGluZVdlaWdodCI6MC4wLCJMaW5lVHlwZSI6MCwiUGFyZW50U3R5bGUiOm51bGx9LCJQYXJlbnRTdHlsZSI6eyIkcmVmIjoiOTIifX0sIkhvcml6b250YWxDb25uZWN0b3JTdHlsZSI6eyIkaWQiOiIzNzYiLCJMaW5lQ29sb3IiOnsiJHJlZiI6IjEwMCJ9LCJMaW5lV2VpZ2h0IjoxLjAsIkxpbmVUeXBlIjowLCJQYXJlbnRTdHlsZSI6eyIkcmVmIjoiOTkifX0sIlZlcnRpY2FsQ29ubmVjdG9yU3R5bGUiOnsiJGlkIjoiMzc3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Mzc4IiwiTWFyZ2luIjp7IiRyZWYiOiIxMDYifSwiUGFkZGluZyI6eyIkcmVmIjoiMTA3In0sIkJhY2tncm91bmQiOnsiJHJlZiI6IjEwOCJ9LCJJc1Zpc2libGUiOnRydWUsIldpZHRoIjowLjAsIkhlaWdodCI6MTYuMCwiQm9yZGVyU3R5bGUiOnsiJGlkIjoiMzc5IiwiTGluZUNvbG9yIjp7IiRpZCI6IjM4MCIsIiR0eXBlIjoiTkxSRS5Db21tb24uRG9tLlNvbGlkQ29sb3JCcnVzaCwgTkxSRS5Db21tb24iLCJDb2xvciI6eyIkaWQiOiIzODEiLCJBIjoyNTUsIlIiOjI1NSwiRyI6MCwiQiI6MH19LCJMaW5lV2VpZ2h0IjowLjAsIkxpbmVUeXBlIjowLCJQYXJlbnRTdHlsZSI6bnVsbH0sIlBhcmVudFN0eWxlIjp7IiRyZWYiOiIxMDUifX0sIlRpdGxlU3R5bGUiOnsiJGlkIjoiMzgyIiwiRm9udFNldHRpbmdzIjp7IiRpZCI6IjM4My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zODQiLCJMaW5lQ29sb3IiOm51bGwsIkxpbmVXZWlnaHQiOjAuMCwiTGluZVR5cGUiOjAsIlBhcmVudFN0eWxlIjpudWxsfSwiUGFyZW50U3R5bGUiOnsiJHJlZiI6IjExMyJ9fSwiRGF0ZVN0eWxlIjp7IiRpZCI6IjM4NSIsIkZvbnRTZXR0aW5ncyI6eyIkaWQiOiIzODYiLCJGb250U2l6ZSI6MTAsIkZvbnROYW1lIjoiQ2FsaWJyaSIsIklzQm9sZCI6ZmFsc2UsIklzSXRhbGljIjpmYWxzZSwiSXNVbmRlcmxpbmVkIjpmYWxzZSwiUGFyZW50U3R5bGUiOnsiJHJlZiI6IjEyMSJ9fSwiQXV0b1NpemUiOjAsIkZvcmVncm91bmQiOnsiJGlkIjoiMzg3IiwiQ29sb3IiOnsiJGlkIjoiMzg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ODkiLCJMaW5lQ29sb3IiOm51bGwsIkxpbmVXZWlnaHQiOjAuMCwiTGluZVR5cGUiOjAsIlBhcmVudFN0eWxlIjpudWxsfSwiUGFyZW50U3R5bGUiOnsiJHJlZiI6IjEyMCJ9fSwiRGF0ZUZvcm1hdCI6eyIkcmVmIjoiMTI3In0sIldlZWtOdW1iZXJpbmciOnsiJGlkIjoiMzkwIiwiRm9ybWF0IjowLCJJc1Zpc2libGUiOmZhbHNlLCJMYXN0S25vd25WaXNpYmlsaXR5U3RhdGUiOmZhbHNlfSwiSXNWaXNpYmxlIjp0cnVlLCJQYXJlbnRTdHlsZSI6eyIkcmVmIjoiODQifX0sIkluZGV4Ijo5LCJTbWFydER1cmF0aW9uQWN0aXZhdGVkIjpmYWxzZSwiRGF0ZUZvcm1hdCI6eyIkcmVmIjoiMTI3In0sIldlZWtOdW1iZXJpbmciOnsiJGlkIjoiMzkxIiwiRm9ybWF0IjowLCJJc1Zpc2libGUiOmZhbHNlLCJMYXN0S25vd25WaXNpYmlsaXR5U3RhdGUiOmZhbHNlfSwiSWQiOiI4MmQxYjdhYS1lNzdkLTQxYTItYmUxNC1kNjlmNWU1MDFiMWIiLCJJbXBvcnRJZCI6bnVsbCwiVGl0bGUiOiJUYXNrIDQiLCJOb3RlIjpudWxsLCJIeXBlcmxpbmsiOnsiJGlkIjoiMzkyIiwiQWRkcmVzcyI6bnVsbCwiU3ViQWRkcmVzcyI6bnVsbH0sIklzQ2hhbmdlZCI6ZmFsc2UsIklzTmV3Ijp0cnVlfSx7IiRpZCI6IjM5MyIsIkdyb3VwTmFtZSI6bnVsbCwiU3RhcnREYXRlIjoiMjAyMS0xMC0yMVQwMDowMDowMFoiLCJFbmREYXRlIjoiMjAyMS0xMS0xNVQyMzo1OTowMFoiLCJQZXJjZW50YWdlQ29tcGxldGUiOm51bGwsIlN0eWxlIjp7IiRpZCI6IjM5NCIsIlNoYXBlIjowLCJTaGFwZVRoaWNrbmVzcyI6MywiRHVyYXRpb25Gb3JtYXQiOjAsIkluY2x1ZGVOb25Xb3JraW5nRGF5c0luRHVyYXRpb24iOmZhbHNlLCJQZXJjZW50YWdlQ29tcGxldGVTdHlsZSI6eyIkaWQiOiIzOTUiLCJGb250U2V0dGluZ3MiOnsiJGlkIjoiMzk2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zOTciLCJMaW5lQ29sb3IiOm51bGwsIkxpbmVXZWlnaHQiOjAuMCwiTGluZVR5cGUiOjAsIlBhcmVudFN0eWxlIjpudWxsfSwiUGFyZW50U3R5bGUiOnsiJHJlZiI6Ijg1In19LCJEdXJhdGlvblN0eWxlIjp7IiRpZCI6IjM5OCIsIkZvbnRTZXR0aW5ncyI6eyIkaWQiOiIzOTkiLCJGb250U2l6ZSI6MTAsIkZvbnROYW1lIjoiQ2FsaWJyaSIsIklzQm9sZCI6ZmFsc2UsIklzSXRhbGljIjpmYWxzZSwiSXNVbmRlcmxpbmVkIjpmYWxzZSwiUGFyZW50U3R5bGUiOnsiJHJlZiI6IjkzIn19LCJBdXRvU2l6ZSI6MCwiRm9yZWdyb3VuZCI6eyIkaWQiOiI0MDAiLCJDb2xvciI6eyIkaWQiOiI0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QwMiIsIkxpbmVDb2xvciI6bnVsbCwiTGluZVdlaWdodCI6MC4wLCJMaW5lVHlwZSI6MCwiUGFyZW50U3R5bGUiOm51bGx9LCJQYXJlbnRTdHlsZSI6eyIkcmVmIjoiOTIifX0sIkhvcml6b250YWxDb25uZWN0b3JTdHlsZSI6eyIkaWQiOiI0MDMiLCJMaW5lQ29sb3IiOnsiJHJlZiI6IjEwMCJ9LCJMaW5lV2VpZ2h0IjoxLjAsIkxpbmVUeXBlIjowLCJQYXJlbnRTdHlsZSI6eyIkcmVmIjoiOTkifX0sIlZlcnRpY2FsQ29ubmVjdG9yU3R5bGUiOnsiJGlkIjoiNDA0IiwiTGluZUNvbG9yIjp7IiRyZWYiOiIxMDMifSwiTGluZVdlaWdodCI6MC4wLCJMaW5lVHlwZSI6MCwiUGFyZW50U3R5bGUiOnsiJHJlZiI6IjEwMiJ9fSwiTWFyZ2luIjpudWxsLCJTdGFydERhdGVQb3NpdGlvbiI6NCwiRW5kRGF0ZVBvc2l0aW9uIjo0LCJEYXRlSXNWaXNpYmxlIjp0cnVlLCJUaXRsZVBvc2l0aW9uIjo1LCJEdXJhdGlvblBvc2l0aW9uIjo2LCJQZXJjZW50YWdlQ29tcGxldGVkUG9zaXRpb24iOjYsIlNwYWNpbmciOjEwLCJJc0JlbG93VGltZWJhbmQiOnRydWUsIlBlcmNlbnRhZ2VDb21wbGV0ZVNoYXBlT3BhY2l0eSI6MzUsIlNoYXBlU3R5bGUiOnsiJGlkIjoiNDA1IiwiTWFyZ2luIjp7IiRyZWYiOiIxMDYifSwiUGFkZGluZyI6eyIkcmVmIjoiMTA3In0sIkJhY2tncm91bmQiOnsiJHJlZiI6IjEwOCJ9LCJJc1Zpc2libGUiOnRydWUsIldpZHRoIjowLjAsIkhlaWdodCI6MTYuMCwiQm9yZGVyU3R5bGUiOnsiJGlkIjoiNDA2IiwiTGluZUNvbG9yIjp7IiRpZCI6IjQwNyIsIiR0eXBlIjoiTkxSRS5Db21tb24uRG9tLlNvbGlkQ29sb3JCcnVzaCwgTkxSRS5Db21tb24iLCJDb2xvciI6eyIkaWQiOiI0MDgiLCJBIjoyNTUsIlIiOjI1NSwiRyI6MCwiQiI6MH19LCJMaW5lV2VpZ2h0IjowLjAsIkxpbmVUeXBlIjowLCJQYXJlbnRTdHlsZSI6bnVsbH0sIlBhcmVudFN0eWxlIjp7IiRyZWYiOiIxMDUifX0sIlRpdGxlU3R5bGUiOnsiJGlkIjoiNDA5IiwiRm9udFNldHRpbmdzIjp7IiRpZCI6IjQxMC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MTEiLCJMaW5lQ29sb3IiOm51bGwsIkxpbmVXZWlnaHQiOjAuMCwiTGluZVR5cGUiOjAsIlBhcmVudFN0eWxlIjpudWxsfSwiUGFyZW50U3R5bGUiOnsiJHJlZiI6IjExMyJ9fSwiRGF0ZVN0eWxlIjp7IiRpZCI6IjQxMiIsIkZvbnRTZXR0aW5ncyI6eyIkaWQiOiI0MTMiLCJGb250U2l6ZSI6MTAsIkZvbnROYW1lIjoiQ2FsaWJyaSIsIklzQm9sZCI6ZmFsc2UsIklzSXRhbGljIjpmYWxzZSwiSXNVbmRlcmxpbmVkIjpmYWxzZSwiUGFyZW50U3R5bGUiOnsiJHJlZiI6IjEyMSJ9fSwiQXV0b1NpemUiOjAsIkZvcmVncm91bmQiOnsiJGlkIjoiNDE0IiwiQ29sb3IiOnsiJGlkIjoiNDE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MTYiLCJMaW5lQ29sb3IiOm51bGwsIkxpbmVXZWlnaHQiOjAuMCwiTGluZVR5cGUiOjAsIlBhcmVudFN0eWxlIjpudWxsfSwiUGFyZW50U3R5bGUiOnsiJHJlZiI6IjEyMCJ9fSwiRGF0ZUZvcm1hdCI6eyIkcmVmIjoiMTI3In0sIldlZWtOdW1iZXJpbmciOnsiJGlkIjoiNDE3IiwiRm9ybWF0IjowLCJJc1Zpc2libGUiOmZhbHNlLCJMYXN0S25vd25WaXNpYmlsaXR5U3RhdGUiOmZhbHNlfSwiSXNWaXNpYmxlIjp0cnVlLCJQYXJlbnRTdHlsZSI6eyIkcmVmIjoiODQifX0sIkluZGV4IjoxMCwiU21hcnREdXJhdGlvbkFjdGl2YXRlZCI6ZmFsc2UsIkRhdGVGb3JtYXQiOnsiJHJlZiI6IjEyNyJ9LCJXZWVrTnVtYmVyaW5nIjp7IiRpZCI6IjQxOCIsIkZvcm1hdCI6MCwiSXNWaXNpYmxlIjpmYWxzZSwiTGFzdEtub3duVmlzaWJpbGl0eVN0YXRlIjpmYWxzZX0sIklkIjoiMjNiNDJjYWQtZDliYy00MzdmLWI3MzktYzY4YzYyNzM3YzNhIiwiSW1wb3J0SWQiOm51bGwsIlRpdGxlIjoiVGFzayA0IiwiTm90ZSI6bnVsbCwiSHlwZXJsaW5rIjp7IiRpZCI6IjQxOSIsIkFkZHJlc3MiOm51bGwsIlN1YkFkZHJlc3MiOm51bGx9LCJJc0NoYW5nZWQiOmZhbHNlLCJJc05ldyI6dHJ1ZX0seyIkaWQiOiI0MjAiLCJHcm91cE5hbWUiOm51bGwsIlN0YXJ0RGF0ZSI6IjIwMjEtMTEtMTZUMDA6MDA6MDBaIiwiRW5kRGF0ZSI6IjIwMjEtMTItMjBUMjM6NTk6MDBaIiwiUGVyY2VudGFnZUNvbXBsZXRlIjpudWxsLCJTdHlsZSI6eyIkaWQiOiI0MjEiLCJTaGFwZSI6MywiU2hhcGVUaGlja25lc3MiOjMsIkR1cmF0aW9uRm9ybWF0IjowLCJJbmNsdWRlTm9uV29ya2luZ0RheXNJbkR1cmF0aW9uIjpmYWxzZSwiUGVyY2VudGFnZUNvbXBsZXRlU3R5bGUiOnsiJGlkIjoiNDIyIiwiRm9udFNldHRpbmdzIjp7IiRpZCI6IjQyMyIsIkZvbnRTaXplIjoxMCwiRm9udE5hbWUiOiJDYWxpYnJpIiwiSXNCb2xkIjpmYWxzZSwiSXNJdGFsaWMiOmZhbHNlLCJJc1VuZGVybGluZWQiOmZhbHNlLCJQYXJlbnRTdHlsZSI6eyIkcmVmIjoiODYifX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NDI0IiwiTGluZUNvbG9yIjpudWxsLCJMaW5lV2VpZ2h0IjowLjAsIkxpbmVUeXBlIjowLCJQYXJlbnRTdHlsZSI6bnVsbH0sIlBhcmVudFN0eWxlIjp7IiRyZWYiOiI4NSJ9fSwiRHVyYXRpb25TdHlsZSI6eyIkaWQiOiI0MjUiLCJGb250U2V0dGluZ3MiOnsiJGlkIjoiNDI2IiwiRm9udFNpemUiOjEwLCJGb250TmFtZSI6IkNhbGlicmkiLCJJc0JvbGQiOmZhbHNlLCJJc0l0YWxpYyI6ZmFsc2UsIklzVW5kZXJsaW5lZCI6ZmFsc2UsIlBhcmVudFN0eWxlIjp7IiRyZWYiOiI5MyJ9fSwiQXV0b1NpemUiOjAsIkZvcmVncm91bmQiOnsiJGlkIjoiNDI3IiwiQ29sb3IiOnsiJGlkIjoiNDI4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0MjkiLCJMaW5lQ29sb3IiOm51bGwsIkxpbmVXZWlnaHQiOjAuMCwiTGluZVR5cGUiOjAsIlBhcmVudFN0eWxlIjpudWxsfSwiUGFyZW50U3R5bGUiOnsiJHJlZiI6IjkyIn19LCJIb3Jpem9udGFsQ29ubmVjdG9yU3R5bGUiOnsiJGlkIjoiNDMwIiwiTGluZUNvbG9yIjp7IiRyZWYiOiIxMDAifSwiTGluZVdlaWdodCI6MS4wLCJMaW5lVHlwZSI6MCwiUGFyZW50U3R5bGUiOnsiJHJlZiI6Ijk5In19LCJWZXJ0aWNhbENvbm5lY3RvclN0eWxlIjp7IiRpZCI6IjQzMSIsIkxpbmVDb2xvciI6eyIkcmVmIjoiMTAzIn0sIkxpbmVXZWlnaHQiOjAuMCwiTGluZVR5cGUiOjAsIlBhcmVudFN0eWxlIjp7IiRyZWYiOiIxMDIifX0sIk1hcmdpbiI6bnVsbCwiU3RhcnREYXRlUG9zaXRpb24iOjQsIkVuZERhdGVQb3NpdGlvbiI6NCwiRGF0ZUlzVmlzaWJsZSI6dHJ1ZSwiVGl0bGVQb3NpdGlvbiI6NSwiRHVyYXRpb25Qb3NpdGlvbiI6NiwiUGVyY2VudGFnZUNvbXBsZXRlZFBvc2l0aW9uIjo2LCJTcGFjaW5nIjoxMCwiSXNCZWxvd1RpbWViYW5kIjp0cnVlLCJQZXJjZW50YWdlQ29tcGxldGVTaGFwZU9wYWNpdHkiOjM1LCJTaGFwZVN0eWxlIjp7IiRpZCI6IjQzMiIsIk1hcmdpbiI6eyIkcmVmIjoiMTA2In0sIlBhZGRpbmciOnsiJGlkIjoiNDMzIiwiVG9wIjowLCJMZWZ0IjowLCJSaWdodCI6MiwiQm90dG9tIjowfSwiQmFja2dyb3VuZCI6eyIkaWQiOiI0MzQiLCJDb2xvciI6eyIkaWQiOiI0MzUiLCJBIjoyNTUsIlIiOjE1NSwiRyI6MTg3LCJCIjo4OX19LCJJc1Zpc2libGUiOnRydWUsIldpZHRoIjowLjAsIkhlaWdodCI6MTYuMCwiQm9yZGVyU3R5bGUiOnsiJGlkIjoiNDM2IiwiTGluZUNvbG9yIjp7IiRpZCI6IjQzNyIsIiR0eXBlIjoiTkxSRS5Db21tb24uRG9tLlNvbGlkQ29sb3JCcnVzaCwgTkxSRS5Db21tb24iLCJDb2xvciI6eyIkaWQiOiI0MzgiLCJBIjoyNTUsIlIiOjI1NSwiRyI6MCwiQiI6MH19LCJMaW5lV2VpZ2h0IjowLjAsIkxpbmVUeXBlIjowLCJQYXJlbnRTdHlsZSI6bnVsbH0sIlBhcmVudFN0eWxlIjp7IiRyZWYiOiIxMDUifX0sIlRpdGxlU3R5bGUiOnsiJGlkIjoiNDM5IiwiRm9udFNldHRpbmdzIjp7IiRpZCI6IjQ0MCIsIkZvbnRTaXplIjoxMSwiRm9udE5hbWUiOiJDYWxpYnJpIiwiSXNCb2xkIjp0cnVlLCJJc0l0YWxpYyI6ZmFsc2UsIklzVW5kZXJsaW5lZCI6ZmFsc2UsIlBhcmVudFN0eWxlIjp7IiRyZWYiOiIxMTQifX0sIkF1dG9TaXplIjowLCJGb3JlZ3JvdW5kIjp7IiRyZWYiOiIxMTUifSwiTWF4V2lkdGgiOjI4LjkwNDU2NzcxODUwNTg1OSwiTWF4SGVpZ2h0IjoiSW5maW5pdHkiLCJTbWFydEZvcmVncm91bmRJc0FjdGl2ZSI6ZmFsc2UsIkhvcml6b250YWxBbGlnbm1lbnQiOjA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0NDEiLCJMaW5lQ29sb3IiOm51bGwsIkxpbmVXZWlnaHQiOjAuMCwiTGluZVR5cGUiOjAsIlBhcmVudFN0eWxlIjpudWxsfSwiUGFyZW50U3R5bGUiOnsiJHJlZiI6IjExMyJ9fSwiRGF0ZVN0eWxlIjp7IiRpZCI6IjQ0MiIsIkZvbnRTZXR0aW5ncyI6eyIkaWQiOiI0NDMiLCJGb250U2l6ZSI6MTAsIkZvbnROYW1lIjoiQ2FsaWJyaSIsIklzQm9sZCI6ZmFsc2UsIklzSXRhbGljIjpmYWxzZSwiSXNVbmRlcmxpbmVkIjpmYWxzZSwiUGFyZW50U3R5bGUiOnsiJHJlZiI6IjEyMSJ9fSwiQXV0b1NpemUiOjAsIkZvcmVncm91bmQiOnsiJGlkIjoiNDQ0IiwiQ29sb3IiOnsiJGlkIjoiNDQ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0NDYiLCJMaW5lQ29sb3IiOm51bGwsIkxpbmVXZWlnaHQiOjAuMCwiTGluZVR5cGUiOjAsIlBhcmVudFN0eWxlIjpudWxsfSwiUGFyZW50U3R5bGUiOnsiJHJlZiI6IjEyMCJ9fSwiRGF0ZUZvcm1hdCI6eyIkcmVmIjoiMTI3In0sIldlZWtOdW1iZXJpbmciOnsiJGlkIjoiNDQ3IiwiRm9ybWF0IjowLCJJc1Zpc2libGUiOmZhbHNlLCJMYXN0S25vd25WaXNpYmlsaXR5U3RhdGUiOmZhbHNlfSwiSXNWaXNpYmxlIjp0cnVlLCJQYXJlbnRTdHlsZSI6eyIkcmVmIjoiODQifX0sIkluZGV4IjoxMSwiU21hcnREdXJhdGlvbkFjdGl2YXRlZCI6ZmFsc2UsIkRhdGVGb3JtYXQiOnsiJHJlZiI6IjEyNyJ9LCJXZWVrTnVtYmVyaW5nIjp7IiRpZCI6IjQ0OCIsIkZvcm1hdCI6MCwiSXNWaXNpYmxlIjpmYWxzZSwiTGFzdEtub3duVmlzaWJpbGl0eVN0YXRlIjpmYWxzZX0sIklkIjoiZmU4MmEwNTQtZWI3Mi00ODUxLWE5M2YtNmE2MDY0MzJiZmFjIiwiSW1wb3J0SWQiOm51bGwsIlRpdGxlIjoiVGFzayA2IiwiTm90ZSI6bnVsbCwiSHlwZXJsaW5rIjp7IiRpZCI6IjQ0OSIsIkFkZHJlc3MiOm51bGwsIlN1YkFkZHJlc3MiOm51bGx9LCJJc0NoYW5nZWQiOmZhbHNlLCJJc05ldyI6dHJ1ZX1dLCJTd2ltbGFuZXMiOltdLCJNc1Byb2plY3RJdGVtc1RyZWUiOm51bGwsIk1ldGFkYXRhIjp7IiRpZCI6IjQ1M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NTE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Q1MiIsIlVzZVRpbWUiOmZhbHNlLCJXb3JrRGF5U3RhcnQiOiIwMDowMDowMCIsIldvcmtEYXlFbmQiOiIyMzo1OTowMCJ9LCJMYXN0VXNlZFRlbXBsYXRlSWQiOiI3MzU1YjYzMy1hYzY2LTQ1MjgtOGI0ZC0yOTlmYWVkYzllZTk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QUICKPOSITION" val="Custom"/>
  <p:tag name="OTLTIMEBANDSHAPETYPE" val="RectangleTimeband"/>
  <p:tag name="OTLTIMEBANDTHREEDEFFECTS" val="Gel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5"/>
  <p:tag name="OTLTIMEBANDFYSTARTMONTH" val="January"/>
  <p:tag name="OTLTIMEBANDSHOWFYLABEL" val="True"/>
  <p:tag name="OTLTIMEBANDUSESTARTINGOFTHEYEARFORFYNUMBERING" val="True"/>
  <p:tag name="OTLTIMEBANDSCALETYPE" val="Months"/>
  <p:tag name="OTLTIMEBANDAUTODATERANGE" val="True"/>
  <p:tag name="OTLTIMEBANDSTARTDATE" val="2018-11-16T00:00:00.0000000"/>
  <p:tag name="OTLTIMEBANDENDDATE" val="2021-12-20T23:59:00.0000000"/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1-05T00:00:00.0000000Z"/>
  <p:tag name="OTLENDDATE" val="2021-03-01T23:59:00.0000000Z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2-02T00:00:00.0000000Z"/>
  <p:tag name="OTLENDDATE" val="2021-03-14T23:59:00.0000000Z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38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3-14T00:00:00.0000000Z"/>
  <p:tag name="OTLENDDATE" val="2021-05-02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40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03-25T00:00:00.0000000Z"/>
  <p:tag name="OTLENDDATE" val="2021-10-20T23:59:00.0000000Z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10-21T00:00:00.0000000Z"/>
  <p:tag name="OTLENDDATE" val="2021-11-15T23:59:00.0000000Z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Custom"/>
  <p:tag name="OTLWEEKNUMBERINGFORMAT" val="WNFormat1"/>
  <p:tag name="OTLWEEKNUMBERINGISVISIBLE" val="False"/>
  <p:tag name="OTLSTARTDATE" val="2021-11-16T00:00:00.0000000Z"/>
  <p:tag name="OTLENDDATE" val="2021-12-20T23:59:00.0000000Z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1"/>
  <p:tag name="OTLPOSITIONONTASK" val="None"/>
  <p:tag name="OTLRELATEDTASKID" val="00000000-0000-0000-0000-000000000000"/>
  <p:tag name="OTLWEEKNUMBERINGFORMAT" val="WNFormat1"/>
  <p:tag name="OTLWEEKNUMBERINGISVISIBLE" val="False"/>
  <p:tag name="OTLDATE" val="2021-01-10T23:59:00.0000000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2"/>
  <p:tag name="OTLPOSITIONONTASK" val="None"/>
  <p:tag name="OTLRELATEDTASKID" val="00000000-0000-0000-0000-000000000000"/>
  <p:tag name="OTLWEEKNUMBERINGFORMAT" val="WNFormat1"/>
  <p:tag name="OTLWEEKNUMBERINGISVISIBLE" val="False"/>
  <p:tag name="OTLDATE" val="2021-03-07T23:59:00.0000000"/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3"/>
  <p:tag name="OTLPOSITIONONTASK" val="None"/>
  <p:tag name="OTLRELATEDTASKID" val="00000000-0000-0000-0000-000000000000"/>
  <p:tag name="OTLWEEKNUMBERINGFORMAT" val="WNFormat1"/>
  <p:tag name="OTLWEEKNUMBERINGISVISIBLE" val="False"/>
  <p:tag name="OTLDATE" val="2021-03-14T23:59:00.0000000"/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4"/>
  <p:tag name="OTLPOSITIONONTASK" val="None"/>
  <p:tag name="OTLRELATEDTASKID" val="00000000-0000-0000-0000-000000000000"/>
  <p:tag name="OTLWEEKNUMBERINGFORMAT" val="WNFormat1"/>
  <p:tag name="OTLWEEKNUMBERINGISVISIBLE" val="False"/>
  <p:tag name="OTLDATE" val="2021-06-29T23:59:00.0000000"/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5"/>
  <p:tag name="OTLPOSITIONONTASK" val="None"/>
  <p:tag name="OTLRELATEDTASKID" val="00000000-0000-0000-0000-000000000000"/>
  <p:tag name="OTLWEEKNUMBERINGFORMAT" val="WNFormat1"/>
  <p:tag name="OTLWEEKNUMBERINGISVISIBLE" val="False"/>
  <p:tag name="OTLDATE" val="2021-10-20T23:59:00.0000000"/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lestone 6"/>
  <p:tag name="OTLPOSITIONONTASK" val="None"/>
  <p:tag name="OTLRELATEDTASKID" val="00000000-0000-0000-0000-000000000000"/>
  <p:tag name="OTLWEEKNUMBERINGFORMAT" val="WNFormat1"/>
  <p:tag name="OTLWEEKNUMBERINGISVISIBLE" val="False"/>
  <p:tag name="OTLDATE" val="2021-11-30T23:59:00.0000000"/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181</Words>
  <Application>Microsoft Office PowerPoint</Application>
  <PresentationFormat>Bildschirmpräsentation (4:3)</PresentationFormat>
  <Paragraphs>49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2021-06-10T10:10:45Z</dcterms:modified>
</cp:coreProperties>
</file>