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2" r:id="rId2"/>
    <p:sldId id="272" r:id="rId3"/>
    <p:sldId id="279" r:id="rId4"/>
    <p:sldId id="280" r:id="rId5"/>
    <p:sldId id="281" r:id="rId6"/>
    <p:sldId id="257" r:id="rId7"/>
    <p:sldId id="261" r:id="rId8"/>
    <p:sldId id="284" r:id="rId9"/>
    <p:sldId id="282" r:id="rId10"/>
    <p:sldId id="285" r:id="rId11"/>
    <p:sldId id="283" r:id="rId12"/>
    <p:sldId id="286"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snapToGrid="0">
      <p:cViewPr varScale="1">
        <p:scale>
          <a:sx n="113" d="100"/>
          <a:sy n="113" d="100"/>
        </p:scale>
        <p:origin x="456" y="114"/>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9/24/2021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9/24/2021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9/24/2021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9/24/2021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9/24/2021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9/24/2021</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FitzBit</a:t>
            </a:r>
            <a:endParaRPr lang="en-US" dirty="0"/>
          </a:p>
        </p:txBody>
      </p:sp>
      <p:pic>
        <p:nvPicPr>
          <p:cNvPr id="7" name="Picture Placeholder 6" descr="Two people lifting weights"/>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19" b="19"/>
          <a:stretch/>
        </p:blipFill>
        <p:spPr/>
      </p:pic>
      <p:pic>
        <p:nvPicPr>
          <p:cNvPr id="9" name="Picture Placeholder 8" descr="Man and woman running on indoor track"/>
          <p:cNvPicPr>
            <a:picLocks noGrp="1" noChangeAspect="1"/>
          </p:cNvPicPr>
          <p:nvPr>
            <p:ph type="pic" idx="12"/>
          </p:nvPr>
        </p:nvPicPr>
        <p:blipFill rotWithShape="1">
          <a:blip r:embed="rId4" cstate="print">
            <a:extLst>
              <a:ext uri="{28A0092B-C50C-407E-A947-70E740481C1C}">
                <a14:useLocalDpi xmlns:a14="http://schemas.microsoft.com/office/drawing/2010/main" val="0"/>
              </a:ext>
            </a:extLst>
          </a:blip>
          <a:srcRect t="39" b="39"/>
          <a:stretch/>
        </p:blipFill>
        <p:spPr/>
      </p:pic>
      <p:sp>
        <p:nvSpPr>
          <p:cNvPr id="3" name="Subtitle 2"/>
          <p:cNvSpPr>
            <a:spLocks noGrp="1"/>
          </p:cNvSpPr>
          <p:nvPr>
            <p:ph type="subTitle" idx="1"/>
          </p:nvPr>
        </p:nvSpPr>
        <p:spPr/>
        <p:txBody>
          <a:bodyPr/>
          <a:lstStyle/>
          <a:p>
            <a:r>
              <a:rPr lang="en-US" dirty="0"/>
              <a:t>Your personal workout APP </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ABE8-00F9-457F-9E40-604E4263A61A}"/>
              </a:ext>
            </a:extLst>
          </p:cNvPr>
          <p:cNvSpPr>
            <a:spLocks noGrp="1"/>
          </p:cNvSpPr>
          <p:nvPr>
            <p:ph type="title"/>
          </p:nvPr>
        </p:nvSpPr>
        <p:spPr>
          <a:xfrm>
            <a:off x="1041401" y="0"/>
            <a:ext cx="9144000" cy="1143000"/>
          </a:xfrm>
        </p:spPr>
        <p:txBody>
          <a:bodyPr/>
          <a:lstStyle/>
          <a:p>
            <a:r>
              <a:rPr lang="en-IN" dirty="0"/>
              <a:t>User Interface</a:t>
            </a:r>
          </a:p>
        </p:txBody>
      </p:sp>
      <p:pic>
        <p:nvPicPr>
          <p:cNvPr id="6" name="Content Placeholder 5">
            <a:extLst>
              <a:ext uri="{FF2B5EF4-FFF2-40B4-BE49-F238E27FC236}">
                <a16:creationId xmlns:a16="http://schemas.microsoft.com/office/drawing/2014/main" id="{D560EF2A-DCCA-4EA9-A996-4BE6EFD8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82598" y="218500"/>
            <a:ext cx="3102803" cy="6058148"/>
          </a:xfrm>
        </p:spPr>
      </p:pic>
      <p:sp>
        <p:nvSpPr>
          <p:cNvPr id="7" name="TextBox 6">
            <a:extLst>
              <a:ext uri="{FF2B5EF4-FFF2-40B4-BE49-F238E27FC236}">
                <a16:creationId xmlns:a16="http://schemas.microsoft.com/office/drawing/2014/main" id="{D65DA0B0-EA1B-454B-A060-06D8CFC02EB3}"/>
              </a:ext>
            </a:extLst>
          </p:cNvPr>
          <p:cNvSpPr txBox="1"/>
          <p:nvPr/>
        </p:nvSpPr>
        <p:spPr>
          <a:xfrm>
            <a:off x="1227667" y="1845734"/>
            <a:ext cx="4868333"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There will be a Nutrition or Tips page in which nutritional suggestions and tips for healthy diet and workout plan will be shown</a:t>
            </a:r>
          </a:p>
        </p:txBody>
      </p:sp>
    </p:spTree>
    <p:extLst>
      <p:ext uri="{BB962C8B-B14F-4D97-AF65-F5344CB8AC3E}">
        <p14:creationId xmlns:p14="http://schemas.microsoft.com/office/powerpoint/2010/main" val="178345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ABE8-00F9-457F-9E40-604E4263A61A}"/>
              </a:ext>
            </a:extLst>
          </p:cNvPr>
          <p:cNvSpPr>
            <a:spLocks noGrp="1"/>
          </p:cNvSpPr>
          <p:nvPr>
            <p:ph type="title"/>
          </p:nvPr>
        </p:nvSpPr>
        <p:spPr>
          <a:xfrm>
            <a:off x="1371601" y="0"/>
            <a:ext cx="9144000" cy="1143000"/>
          </a:xfrm>
        </p:spPr>
        <p:txBody>
          <a:bodyPr/>
          <a:lstStyle/>
          <a:p>
            <a:r>
              <a:rPr lang="en-IN" dirty="0"/>
              <a:t>Flow of app</a:t>
            </a:r>
          </a:p>
        </p:txBody>
      </p:sp>
      <p:pic>
        <p:nvPicPr>
          <p:cNvPr id="7" name="Content Placeholder 6">
            <a:extLst>
              <a:ext uri="{FF2B5EF4-FFF2-40B4-BE49-F238E27FC236}">
                <a16:creationId xmlns:a16="http://schemas.microsoft.com/office/drawing/2014/main" id="{8520C3A9-E5CB-4FBB-ADDF-1B0FC03780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19998" y="450717"/>
            <a:ext cx="3200401" cy="5861104"/>
          </a:xfrm>
        </p:spPr>
      </p:pic>
      <p:sp>
        <p:nvSpPr>
          <p:cNvPr id="8" name="TextBox 7">
            <a:extLst>
              <a:ext uri="{FF2B5EF4-FFF2-40B4-BE49-F238E27FC236}">
                <a16:creationId xmlns:a16="http://schemas.microsoft.com/office/drawing/2014/main" id="{DB981D22-1F4C-4D2D-99D0-E81E78D52506}"/>
              </a:ext>
            </a:extLst>
          </p:cNvPr>
          <p:cNvSpPr txBox="1"/>
          <p:nvPr/>
        </p:nvSpPr>
        <p:spPr>
          <a:xfrm>
            <a:off x="1371601" y="1443841"/>
            <a:ext cx="4868333" cy="3970318"/>
          </a:xfrm>
          <a:prstGeom prst="rect">
            <a:avLst/>
          </a:prstGeom>
          <a:noFill/>
        </p:spPr>
        <p:txBody>
          <a:bodyPr wrap="square" rtlCol="0">
            <a:spAutoFit/>
          </a:bodyPr>
          <a:lstStyle/>
          <a:p>
            <a:pPr marL="285750" indent="-285750">
              <a:buFont typeface="Arial" panose="020B0604020202020204" pitchFamily="34" charset="0"/>
              <a:buChar char="•"/>
            </a:pPr>
            <a:r>
              <a:rPr lang="en-IN" dirty="0"/>
              <a:t>User Opens the app</a:t>
            </a:r>
          </a:p>
          <a:p>
            <a:endParaRPr lang="en-IN" dirty="0"/>
          </a:p>
          <a:p>
            <a:pPr marL="742950" lvl="1" indent="-285750">
              <a:buFont typeface="Arial" panose="020B0604020202020204" pitchFamily="34" charset="0"/>
              <a:buChar char="•"/>
            </a:pPr>
            <a:r>
              <a:rPr lang="en-IN" dirty="0"/>
              <a:t>Select age Criteria</a:t>
            </a:r>
          </a:p>
          <a:p>
            <a:pPr marL="1200150" lvl="2" indent="-285750">
              <a:buFont typeface="Arial" panose="020B0604020202020204" pitchFamily="34" charset="0"/>
              <a:buChar char="•"/>
            </a:pPr>
            <a:r>
              <a:rPr lang="en-IN" dirty="0"/>
              <a:t>Select Workout Intensity</a:t>
            </a:r>
          </a:p>
          <a:p>
            <a:pPr marL="1200150" lvl="2" indent="-285750">
              <a:buFont typeface="Arial" panose="020B0604020202020204" pitchFamily="34" charset="0"/>
              <a:buChar char="•"/>
            </a:pPr>
            <a:r>
              <a:rPr lang="en-IN" dirty="0"/>
              <a:t>Customize Workout </a:t>
            </a:r>
          </a:p>
          <a:p>
            <a:pPr marL="1200150" lvl="2" indent="-285750">
              <a:buFont typeface="Arial" panose="020B0604020202020204" pitchFamily="34" charset="0"/>
              <a:buChar char="•"/>
            </a:pPr>
            <a:r>
              <a:rPr lang="en-IN" dirty="0"/>
              <a:t>Duration of Workout (e.g. 60 days)</a:t>
            </a:r>
          </a:p>
          <a:p>
            <a:pPr marL="1200150" lvl="2" indent="-285750">
              <a:buFont typeface="Arial" panose="020B0604020202020204" pitchFamily="34" charset="0"/>
              <a:buChar char="•"/>
            </a:pPr>
            <a:r>
              <a:rPr lang="en-IN" dirty="0"/>
              <a:t>Start The Workout Challenge</a:t>
            </a:r>
          </a:p>
          <a:p>
            <a:pPr lvl="2"/>
            <a:endParaRPr lang="en-IN" dirty="0"/>
          </a:p>
          <a:p>
            <a:pPr marL="742950" lvl="1" indent="-285750">
              <a:buFont typeface="Arial" panose="020B0604020202020204" pitchFamily="34" charset="0"/>
              <a:buChar char="•"/>
            </a:pPr>
            <a:r>
              <a:rPr lang="en-IN" dirty="0"/>
              <a:t>Track Your Progress</a:t>
            </a:r>
          </a:p>
          <a:p>
            <a:pPr marL="1200150" lvl="2" indent="-285750">
              <a:buFont typeface="Arial" panose="020B0604020202020204" pitchFamily="34" charset="0"/>
              <a:buChar char="•"/>
            </a:pPr>
            <a:r>
              <a:rPr lang="en-IN" dirty="0"/>
              <a:t>Calculate Your BMI</a:t>
            </a:r>
          </a:p>
          <a:p>
            <a:pPr marL="1200150" lvl="2" indent="-285750">
              <a:buFont typeface="Arial" panose="020B0604020202020204" pitchFamily="34" charset="0"/>
              <a:buChar char="•"/>
            </a:pPr>
            <a:r>
              <a:rPr lang="en-IN" dirty="0"/>
              <a:t>Track your workout Through your app</a:t>
            </a:r>
          </a:p>
          <a:p>
            <a:pPr lvl="2"/>
            <a:endParaRPr lang="en-IN" dirty="0"/>
          </a:p>
          <a:p>
            <a:pPr marL="742950" lvl="1" indent="-285750">
              <a:buFont typeface="Arial" panose="020B0604020202020204" pitchFamily="34" charset="0"/>
              <a:buChar char="•"/>
            </a:pPr>
            <a:r>
              <a:rPr lang="en-IN" dirty="0"/>
              <a:t>Nutritional Diets and tips</a:t>
            </a:r>
          </a:p>
        </p:txBody>
      </p:sp>
    </p:spTree>
    <p:extLst>
      <p:ext uri="{BB962C8B-B14F-4D97-AF65-F5344CB8AC3E}">
        <p14:creationId xmlns:p14="http://schemas.microsoft.com/office/powerpoint/2010/main" val="1091790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ABE8-00F9-457F-9E40-604E4263A61A}"/>
              </a:ext>
            </a:extLst>
          </p:cNvPr>
          <p:cNvSpPr>
            <a:spLocks noGrp="1"/>
          </p:cNvSpPr>
          <p:nvPr>
            <p:ph type="title"/>
          </p:nvPr>
        </p:nvSpPr>
        <p:spPr>
          <a:xfrm>
            <a:off x="1371601" y="0"/>
            <a:ext cx="9144000" cy="1143000"/>
          </a:xfrm>
        </p:spPr>
        <p:txBody>
          <a:bodyPr/>
          <a:lstStyle/>
          <a:p>
            <a:r>
              <a:rPr lang="en-IN" dirty="0"/>
              <a:t>Flow of app</a:t>
            </a:r>
          </a:p>
        </p:txBody>
      </p:sp>
      <p:pic>
        <p:nvPicPr>
          <p:cNvPr id="7" name="Content Placeholder 6">
            <a:extLst>
              <a:ext uri="{FF2B5EF4-FFF2-40B4-BE49-F238E27FC236}">
                <a16:creationId xmlns:a16="http://schemas.microsoft.com/office/drawing/2014/main" id="{8520C3A9-E5CB-4FBB-ADDF-1B0FC03780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19998" y="450717"/>
            <a:ext cx="3200401" cy="5861104"/>
          </a:xfrm>
        </p:spPr>
      </p:pic>
      <p:sp>
        <p:nvSpPr>
          <p:cNvPr id="8" name="TextBox 7">
            <a:extLst>
              <a:ext uri="{FF2B5EF4-FFF2-40B4-BE49-F238E27FC236}">
                <a16:creationId xmlns:a16="http://schemas.microsoft.com/office/drawing/2014/main" id="{DB981D22-1F4C-4D2D-99D0-E81E78D52506}"/>
              </a:ext>
            </a:extLst>
          </p:cNvPr>
          <p:cNvSpPr txBox="1"/>
          <p:nvPr/>
        </p:nvSpPr>
        <p:spPr>
          <a:xfrm>
            <a:off x="1371601" y="1443841"/>
            <a:ext cx="4868333" cy="2862322"/>
          </a:xfrm>
          <a:prstGeom prst="rect">
            <a:avLst/>
          </a:prstGeom>
          <a:noFill/>
        </p:spPr>
        <p:txBody>
          <a:bodyPr wrap="square" rtlCol="0">
            <a:spAutoFit/>
          </a:bodyPr>
          <a:lstStyle/>
          <a:p>
            <a:pPr marL="285750" indent="-285750">
              <a:buFont typeface="Arial" panose="020B0604020202020204" pitchFamily="34" charset="0"/>
              <a:buChar char="•"/>
            </a:pPr>
            <a:r>
              <a:rPr lang="en-IN" dirty="0"/>
              <a:t>User will get notification for workout (to set during creation of plan)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 starting the workout a timer along with set of exercises will start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 example on how to perform the Exercise will be shown and there will be a button to get detailed instructions on how to perform the exercise</a:t>
            </a:r>
          </a:p>
        </p:txBody>
      </p:sp>
    </p:spTree>
    <p:extLst>
      <p:ext uri="{BB962C8B-B14F-4D97-AF65-F5344CB8AC3E}">
        <p14:creationId xmlns:p14="http://schemas.microsoft.com/office/powerpoint/2010/main" val="1109913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5025" y="1391227"/>
            <a:ext cx="10515600" cy="2743200"/>
          </a:xfrm>
        </p:spPr>
        <p:txBody>
          <a:bodyPr>
            <a:normAutofit/>
          </a:bodyPr>
          <a:lstStyle/>
          <a:p>
            <a:r>
              <a:rPr lang="en-US" sz="6000" dirty="0"/>
              <a:t>Thank you</a:t>
            </a:r>
          </a:p>
        </p:txBody>
      </p:sp>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fitness partner</a:t>
            </a:r>
          </a:p>
        </p:txBody>
      </p:sp>
      <p:sp>
        <p:nvSpPr>
          <p:cNvPr id="5" name="Subtitle 4"/>
          <p:cNvSpPr>
            <a:spLocks noGrp="1"/>
          </p:cNvSpPr>
          <p:nvPr>
            <p:ph type="subTitle" idx="1"/>
          </p:nvPr>
        </p:nvSpPr>
        <p:spPr/>
        <p:txBody>
          <a:bodyPr/>
          <a:lstStyle/>
          <a:p>
            <a:r>
              <a:rPr lang="en-US" dirty="0"/>
              <a:t>this app will help you to get your fitness goals</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B30522-F966-4A68-B0E2-2F82F12F1842}"/>
              </a:ext>
            </a:extLst>
          </p:cNvPr>
          <p:cNvSpPr>
            <a:spLocks noGrp="1"/>
          </p:cNvSpPr>
          <p:nvPr>
            <p:ph type="title"/>
          </p:nvPr>
        </p:nvSpPr>
        <p:spPr/>
        <p:txBody>
          <a:bodyPr>
            <a:normAutofit/>
          </a:bodyPr>
          <a:lstStyle/>
          <a:p>
            <a:r>
              <a:rPr lang="en-IN" sz="4400" dirty="0"/>
              <a:t>INTRODUCTION </a:t>
            </a:r>
          </a:p>
        </p:txBody>
      </p:sp>
      <p:sp>
        <p:nvSpPr>
          <p:cNvPr id="8" name="Content Placeholder 7">
            <a:extLst>
              <a:ext uri="{FF2B5EF4-FFF2-40B4-BE49-F238E27FC236}">
                <a16:creationId xmlns:a16="http://schemas.microsoft.com/office/drawing/2014/main" id="{32463217-9C3C-4C85-8F5C-5BF27EE9AF43}"/>
              </a:ext>
            </a:extLst>
          </p:cNvPr>
          <p:cNvSpPr>
            <a:spLocks noGrp="1"/>
          </p:cNvSpPr>
          <p:nvPr>
            <p:ph idx="1"/>
          </p:nvPr>
        </p:nvSpPr>
        <p:spPr/>
        <p:txBody>
          <a:bodyPr>
            <a:normAutofit/>
          </a:bodyPr>
          <a:lstStyle/>
          <a:p>
            <a:pPr marL="45720" indent="0">
              <a:buNone/>
            </a:pPr>
            <a:r>
              <a:rPr lang="en-US" sz="2800" dirty="0"/>
              <a:t>▪ Development of Fitness application is mainly required by People to make sure that their health is going well through the use of smart phone and tablets. The main aim of this project is to facilitate People in fitness, Exercising and improving their knowledge regarding trainings. Our app provides them workout plans and tips on nutrition. We designed the application to facilitate the users to be able to stay fit and get their desired body look using professional workout plans targeting different muscle of whole body.</a:t>
            </a:r>
            <a:endParaRPr lang="en-IN" sz="2800" dirty="0"/>
          </a:p>
        </p:txBody>
      </p:sp>
    </p:spTree>
    <p:extLst>
      <p:ext uri="{BB962C8B-B14F-4D97-AF65-F5344CB8AC3E}">
        <p14:creationId xmlns:p14="http://schemas.microsoft.com/office/powerpoint/2010/main" val="251803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DA8C-4920-4281-8743-DFC33486CF52}"/>
              </a:ext>
            </a:extLst>
          </p:cNvPr>
          <p:cNvSpPr>
            <a:spLocks noGrp="1"/>
          </p:cNvSpPr>
          <p:nvPr>
            <p:ph type="title"/>
          </p:nvPr>
        </p:nvSpPr>
        <p:spPr/>
        <p:txBody>
          <a:bodyPr>
            <a:normAutofit/>
          </a:bodyPr>
          <a:lstStyle/>
          <a:p>
            <a:r>
              <a:rPr lang="en-IN" sz="4400" dirty="0"/>
              <a:t>MOTIVATION</a:t>
            </a:r>
          </a:p>
        </p:txBody>
      </p:sp>
      <p:sp>
        <p:nvSpPr>
          <p:cNvPr id="3" name="Content Placeholder 2">
            <a:extLst>
              <a:ext uri="{FF2B5EF4-FFF2-40B4-BE49-F238E27FC236}">
                <a16:creationId xmlns:a16="http://schemas.microsoft.com/office/drawing/2014/main" id="{DC2F6342-0912-491B-8DA3-8925D3418EBC}"/>
              </a:ext>
            </a:extLst>
          </p:cNvPr>
          <p:cNvSpPr>
            <a:spLocks noGrp="1"/>
          </p:cNvSpPr>
          <p:nvPr>
            <p:ph idx="1"/>
          </p:nvPr>
        </p:nvSpPr>
        <p:spPr/>
        <p:txBody>
          <a:bodyPr>
            <a:normAutofit/>
          </a:bodyPr>
          <a:lstStyle/>
          <a:p>
            <a:r>
              <a:rPr lang="en-US" sz="2800" dirty="0"/>
              <a:t>In this fast track career driven generation people want flexibility of time and place so for its solution we’re making this app which will provide custom workout plans which can be performed in anywhere without or some </a:t>
            </a:r>
            <a:r>
              <a:rPr lang="en-US" sz="2800" dirty="0" err="1"/>
              <a:t>equipments</a:t>
            </a:r>
            <a:r>
              <a:rPr lang="en-US" sz="2800" dirty="0"/>
              <a:t> at the ease of the user </a:t>
            </a:r>
            <a:endParaRPr lang="en-IN" sz="2800" dirty="0"/>
          </a:p>
        </p:txBody>
      </p:sp>
    </p:spTree>
    <p:extLst>
      <p:ext uri="{BB962C8B-B14F-4D97-AF65-F5344CB8AC3E}">
        <p14:creationId xmlns:p14="http://schemas.microsoft.com/office/powerpoint/2010/main" val="4956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EB8A-9E8D-491D-B8C1-5622185891E3}"/>
              </a:ext>
            </a:extLst>
          </p:cNvPr>
          <p:cNvSpPr>
            <a:spLocks noGrp="1"/>
          </p:cNvSpPr>
          <p:nvPr>
            <p:ph type="title"/>
          </p:nvPr>
        </p:nvSpPr>
        <p:spPr/>
        <p:txBody>
          <a:bodyPr>
            <a:normAutofit/>
          </a:bodyPr>
          <a:lstStyle/>
          <a:p>
            <a:r>
              <a:rPr lang="en-IN" sz="4400" dirty="0"/>
              <a:t>Scope</a:t>
            </a:r>
          </a:p>
        </p:txBody>
      </p:sp>
      <p:sp>
        <p:nvSpPr>
          <p:cNvPr id="3" name="Content Placeholder 2">
            <a:extLst>
              <a:ext uri="{FF2B5EF4-FFF2-40B4-BE49-F238E27FC236}">
                <a16:creationId xmlns:a16="http://schemas.microsoft.com/office/drawing/2014/main" id="{59AE5E6F-E85D-4643-A3D4-F3F6B4E320B5}"/>
              </a:ext>
            </a:extLst>
          </p:cNvPr>
          <p:cNvSpPr>
            <a:spLocks noGrp="1"/>
          </p:cNvSpPr>
          <p:nvPr>
            <p:ph idx="1"/>
          </p:nvPr>
        </p:nvSpPr>
        <p:spPr/>
        <p:txBody>
          <a:bodyPr>
            <a:normAutofit/>
          </a:bodyPr>
          <a:lstStyle/>
          <a:p>
            <a:r>
              <a:rPr lang="en-US" dirty="0"/>
              <a:t>Choose workout plan as per your age criteria</a:t>
            </a:r>
          </a:p>
          <a:p>
            <a:r>
              <a:rPr lang="en-US" dirty="0"/>
              <a:t>Get notified about workout time</a:t>
            </a:r>
          </a:p>
          <a:p>
            <a:pPr marL="45720" indent="0">
              <a:buNone/>
            </a:pPr>
            <a:r>
              <a:rPr lang="en-US" dirty="0"/>
              <a:t>▪ Administrative Task</a:t>
            </a:r>
          </a:p>
          <a:p>
            <a:pPr marL="45720" indent="0">
              <a:buNone/>
            </a:pPr>
            <a:r>
              <a:rPr lang="en-US" dirty="0"/>
              <a:t>▪ Add or delete Exercise</a:t>
            </a:r>
          </a:p>
          <a:p>
            <a:pPr marL="45720" indent="0">
              <a:buNone/>
            </a:pPr>
            <a:r>
              <a:rPr lang="en-US" dirty="0"/>
              <a:t>▪ Easy way to test your health.</a:t>
            </a:r>
          </a:p>
          <a:p>
            <a:pPr marL="45720" indent="0">
              <a:buNone/>
            </a:pPr>
            <a:r>
              <a:rPr lang="en-US" dirty="0"/>
              <a:t>▪ User friendly- app for easy understanding.</a:t>
            </a:r>
          </a:p>
          <a:p>
            <a:pPr marL="45720" indent="0">
              <a:buNone/>
            </a:pPr>
            <a:r>
              <a:rPr lang="en-US" dirty="0"/>
              <a:t>▪ Can reduce usage of time.</a:t>
            </a:r>
            <a:endParaRPr lang="en-IN" dirty="0"/>
          </a:p>
        </p:txBody>
      </p:sp>
    </p:spTree>
    <p:extLst>
      <p:ext uri="{BB962C8B-B14F-4D97-AF65-F5344CB8AC3E}">
        <p14:creationId xmlns:p14="http://schemas.microsoft.com/office/powerpoint/2010/main" val="137837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Custom Workout planner with all the exercise</a:t>
            </a:r>
          </a:p>
          <a:p>
            <a:r>
              <a:rPr lang="en-US" dirty="0"/>
              <a:t>Your personal trainer, visual graphics tutorial on how to perform exercises</a:t>
            </a:r>
          </a:p>
          <a:p>
            <a:r>
              <a:rPr lang="en-US" dirty="0"/>
              <a:t>Sets Counter and Timer </a:t>
            </a:r>
          </a:p>
          <a:p>
            <a:r>
              <a:rPr lang="en-US" dirty="0"/>
              <a:t>Tips on Nutrition and Quotes for daily workout</a:t>
            </a:r>
          </a:p>
          <a:p>
            <a:r>
              <a:rPr lang="en-US" dirty="0"/>
              <a:t>Daily Reminder and Sound Notification</a:t>
            </a:r>
          </a:p>
          <a:p>
            <a:r>
              <a:rPr lang="en-US" dirty="0"/>
              <a:t>60 days Workout Planner and progress tracker</a:t>
            </a:r>
          </a:p>
          <a:p>
            <a:r>
              <a:rPr lang="en-US" dirty="0"/>
              <a:t>Send Notification to users about new trends</a:t>
            </a:r>
          </a:p>
          <a:p>
            <a:endParaRPr lang="en-US"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half" idx="1"/>
          </p:nvPr>
        </p:nvSpPr>
        <p:spPr/>
        <p:txBody>
          <a:bodyPr/>
          <a:lstStyle/>
          <a:p>
            <a:r>
              <a:rPr lang="en-US" dirty="0"/>
              <a:t>Android Studio</a:t>
            </a:r>
          </a:p>
          <a:p>
            <a:r>
              <a:rPr lang="en-US" dirty="0"/>
              <a:t>Java</a:t>
            </a:r>
          </a:p>
          <a:p>
            <a:r>
              <a:rPr lang="en-US" dirty="0"/>
              <a:t>Gradle</a:t>
            </a:r>
          </a:p>
          <a:p>
            <a:r>
              <a:rPr lang="en-US" dirty="0"/>
              <a:t>Firebase</a:t>
            </a:r>
          </a:p>
          <a:p>
            <a:r>
              <a:rPr lang="en-US" dirty="0"/>
              <a:t>Flutter</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0C25-9234-41A3-A20C-080209F243D4}"/>
              </a:ext>
            </a:extLst>
          </p:cNvPr>
          <p:cNvSpPr>
            <a:spLocks noGrp="1"/>
          </p:cNvSpPr>
          <p:nvPr>
            <p:ph type="title"/>
          </p:nvPr>
        </p:nvSpPr>
        <p:spPr>
          <a:xfrm>
            <a:off x="1524000" y="2209800"/>
            <a:ext cx="9144000" cy="1143000"/>
          </a:xfrm>
        </p:spPr>
        <p:txBody>
          <a:bodyPr>
            <a:normAutofit/>
          </a:bodyPr>
          <a:lstStyle/>
          <a:p>
            <a:pPr algn="ctr"/>
            <a:r>
              <a:rPr lang="en-IN" sz="6000" dirty="0"/>
              <a:t>How It works</a:t>
            </a:r>
          </a:p>
        </p:txBody>
      </p:sp>
    </p:spTree>
    <p:extLst>
      <p:ext uri="{BB962C8B-B14F-4D97-AF65-F5344CB8AC3E}">
        <p14:creationId xmlns:p14="http://schemas.microsoft.com/office/powerpoint/2010/main" val="333402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ABE8-00F9-457F-9E40-604E4263A61A}"/>
              </a:ext>
            </a:extLst>
          </p:cNvPr>
          <p:cNvSpPr>
            <a:spLocks noGrp="1"/>
          </p:cNvSpPr>
          <p:nvPr>
            <p:ph type="title"/>
          </p:nvPr>
        </p:nvSpPr>
        <p:spPr>
          <a:xfrm>
            <a:off x="1041401" y="0"/>
            <a:ext cx="9144000" cy="1143000"/>
          </a:xfrm>
        </p:spPr>
        <p:txBody>
          <a:bodyPr/>
          <a:lstStyle/>
          <a:p>
            <a:r>
              <a:rPr lang="en-IN" dirty="0"/>
              <a:t>User Interface</a:t>
            </a:r>
          </a:p>
        </p:txBody>
      </p:sp>
      <p:pic>
        <p:nvPicPr>
          <p:cNvPr id="6" name="Content Placeholder 5">
            <a:extLst>
              <a:ext uri="{FF2B5EF4-FFF2-40B4-BE49-F238E27FC236}">
                <a16:creationId xmlns:a16="http://schemas.microsoft.com/office/drawing/2014/main" id="{D560EF2A-DCCA-4EA9-A996-4BE6EFD8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82598" y="218500"/>
            <a:ext cx="3102803" cy="6058148"/>
          </a:xfrm>
        </p:spPr>
      </p:pic>
      <p:sp>
        <p:nvSpPr>
          <p:cNvPr id="7" name="TextBox 6">
            <a:extLst>
              <a:ext uri="{FF2B5EF4-FFF2-40B4-BE49-F238E27FC236}">
                <a16:creationId xmlns:a16="http://schemas.microsoft.com/office/drawing/2014/main" id="{D65DA0B0-EA1B-454B-A060-06D8CFC02EB3}"/>
              </a:ext>
            </a:extLst>
          </p:cNvPr>
          <p:cNvSpPr txBox="1"/>
          <p:nvPr/>
        </p:nvSpPr>
        <p:spPr>
          <a:xfrm>
            <a:off x="1227667" y="1422400"/>
            <a:ext cx="4868333" cy="3416320"/>
          </a:xfrm>
          <a:prstGeom prst="rect">
            <a:avLst/>
          </a:prstGeom>
          <a:noFill/>
        </p:spPr>
        <p:txBody>
          <a:bodyPr wrap="square" rtlCol="0">
            <a:spAutoFit/>
          </a:bodyPr>
          <a:lstStyle/>
          <a:p>
            <a:pPr marL="285750" indent="-285750">
              <a:buFont typeface="Arial" panose="020B0604020202020204" pitchFamily="34" charset="0"/>
              <a:buChar char="•"/>
            </a:pPr>
            <a:r>
              <a:rPr lang="en-IN" dirty="0"/>
              <a:t>Upon entering the App User will have to select their age criteria</a:t>
            </a:r>
          </a:p>
          <a:p>
            <a:pPr marL="285750" indent="-285750">
              <a:buFont typeface="Arial" panose="020B0604020202020204" pitchFamily="34" charset="0"/>
              <a:buChar char="•"/>
            </a:pPr>
            <a:r>
              <a:rPr lang="en-IN" dirty="0"/>
              <a:t>They will be then provided with different categories </a:t>
            </a:r>
          </a:p>
          <a:p>
            <a:pPr marL="285750"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Beginner</a:t>
            </a:r>
          </a:p>
          <a:p>
            <a:pPr marL="742950" lvl="1" indent="-285750">
              <a:buFont typeface="Arial" panose="020B0604020202020204" pitchFamily="34" charset="0"/>
              <a:buChar char="•"/>
            </a:pPr>
            <a:r>
              <a:rPr lang="en-IN" dirty="0"/>
              <a:t>Intermediate</a:t>
            </a:r>
          </a:p>
          <a:p>
            <a:pPr marL="742950" lvl="1" indent="-285750">
              <a:buFont typeface="Arial" panose="020B0604020202020204" pitchFamily="34" charset="0"/>
              <a:buChar char="•"/>
            </a:pPr>
            <a:r>
              <a:rPr lang="en-IN" dirty="0"/>
              <a:t>Expert</a:t>
            </a:r>
          </a:p>
          <a:p>
            <a:pPr marL="285750" indent="-285750">
              <a:buFont typeface="Arial" panose="020B0604020202020204" pitchFamily="34" charset="0"/>
              <a:buChar char="•"/>
            </a:pPr>
            <a:endParaRPr lang="en-IN" dirty="0"/>
          </a:p>
          <a:p>
            <a:r>
              <a:rPr lang="en-IN" dirty="0"/>
              <a:t>Base on their selection of choices a customized workout will be created for user which can be customized by end user as per their liking</a:t>
            </a:r>
          </a:p>
        </p:txBody>
      </p:sp>
    </p:spTree>
    <p:extLst>
      <p:ext uri="{BB962C8B-B14F-4D97-AF65-F5344CB8AC3E}">
        <p14:creationId xmlns:p14="http://schemas.microsoft.com/office/powerpoint/2010/main" val="191186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4559</TotalTime>
  <Words>441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Health Fitness 16x9</vt:lpstr>
      <vt:lpstr>FitzBit</vt:lpstr>
      <vt:lpstr>Your fitness partner</vt:lpstr>
      <vt:lpstr>INTRODUCTION </vt:lpstr>
      <vt:lpstr>MOTIVATION</vt:lpstr>
      <vt:lpstr>Scope</vt:lpstr>
      <vt:lpstr>Features</vt:lpstr>
      <vt:lpstr>Methodology</vt:lpstr>
      <vt:lpstr>How It works</vt:lpstr>
      <vt:lpstr>User Interface</vt:lpstr>
      <vt:lpstr>User Interface</vt:lpstr>
      <vt:lpstr>Flow of app</vt:lpstr>
      <vt:lpstr>Flow of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FitzBit</dc:title>
  <dc:creator>Hai king</dc:creator>
  <cp:lastModifiedBy>Hai king</cp:lastModifiedBy>
  <cp:revision>4</cp:revision>
  <dcterms:created xsi:type="dcterms:W3CDTF">2021-09-17T05:39:47Z</dcterms:created>
  <dcterms:modified xsi:type="dcterms:W3CDTF">2021-09-27T10:24:32Z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