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7B3A9-E6FF-4074-9966-CF5BB8CAF823}" v="2" dt="2024-12-25T03:47:17.203"/>
    <p1510:client id="{4DAA9F9B-F9C7-4968-A199-11DAB3A21D6B}" v="7" dt="2024-12-25T04:55:42.910"/>
    <p1510:client id="{59E99145-1D90-4282-B2B9-A02DE23E7C51}" v="357" dt="2024-12-25T04:08:08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MCT-241: Modelling &amp; Stimulation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Modeling, Simulation, and Control of a Four-Bar Mechanism with a Brushless Servo Motor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2962F-5DB6-4BDD-B146-EF6266BE1789}"/>
              </a:ext>
            </a:extLst>
          </p:cNvPr>
          <p:cNvSpPr txBox="1"/>
          <p:nvPr/>
        </p:nvSpPr>
        <p:spPr>
          <a:xfrm>
            <a:off x="4888584" y="442935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Submitted By: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6C7A6-C84E-42D0-A9FC-12487DC10943}"/>
              </a:ext>
            </a:extLst>
          </p:cNvPr>
          <p:cNvSpPr txBox="1"/>
          <p:nvPr/>
        </p:nvSpPr>
        <p:spPr>
          <a:xfrm>
            <a:off x="4888583" y="48758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Muhammad Haider Ali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BED99-66AF-68D1-B5B0-0BAAD09CDEC6}"/>
              </a:ext>
            </a:extLst>
          </p:cNvPr>
          <p:cNvSpPr txBox="1"/>
          <p:nvPr/>
        </p:nvSpPr>
        <p:spPr>
          <a:xfrm>
            <a:off x="875611" y="5926855"/>
            <a:ext cx="104350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Department of Mechatronics &amp; Control Engineering, University of Engineering &amp; Technology, Lahore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A80C1-4D80-8DF4-D2DA-FF23A22A1168}"/>
              </a:ext>
            </a:extLst>
          </p:cNvPr>
          <p:cNvSpPr txBox="1"/>
          <p:nvPr/>
        </p:nvSpPr>
        <p:spPr>
          <a:xfrm>
            <a:off x="389316" y="840652"/>
            <a:ext cx="118009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To obtain the mathematical model of the four-bar mechanism and motor system.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study the </a:t>
            </a:r>
            <a:r>
              <a:rPr lang="en-US">
                <a:ea typeface="+mn-lt"/>
                <a:cs typeface="+mn-lt"/>
              </a:rPr>
              <a:t>variation of system parameters and analyze their effects.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model and simulate the system using MATLAB/Simulink.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design a control strategy to achieve precise motion control.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evaluate the system's response under different conditions and optimize performance.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7F6CB-38FF-BA90-50EB-6E304D86B326}"/>
              </a:ext>
            </a:extLst>
          </p:cNvPr>
          <p:cNvSpPr txBox="1"/>
          <p:nvPr/>
        </p:nvSpPr>
        <p:spPr>
          <a:xfrm>
            <a:off x="394954" y="59595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AACF1-0CB7-2DF2-2885-2880B79F445E}"/>
              </a:ext>
            </a:extLst>
          </p:cNvPr>
          <p:cNvSpPr txBox="1"/>
          <p:nvPr/>
        </p:nvSpPr>
        <p:spPr>
          <a:xfrm>
            <a:off x="392699" y="319318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CF2DF-4EB0-2CFC-9CE3-244B73236E8B}"/>
              </a:ext>
            </a:extLst>
          </p:cNvPr>
          <p:cNvSpPr txBox="1"/>
          <p:nvPr/>
        </p:nvSpPr>
        <p:spPr>
          <a:xfrm>
            <a:off x="396364" y="3761794"/>
            <a:ext cx="937116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Imagine a mechanical arm connected to a motor that allows it to move in a controlled manner. This arm setup, known as a four-bar mechanism, is common in machines that need to transfer rotational motion into a specific type of movement, like robotic arms or vehicle suspension systems. By modeling and simulating this setup on a computer, we can understand how the system behaves under different conditions and tweak the motor's performance to ensure it moves just right.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E67BB-207D-695F-5F7D-ADDDFBF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D0877203-2F3E-00F4-64FC-BF839288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54591"/>
            <a:ext cx="6780700" cy="47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88788-B84A-ABB9-409B-C7EB486A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Mathematical Model of Entire System</a:t>
            </a: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9F9F42F0-8F87-2079-713E-B43E1FDAD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6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64634-B6AD-81CB-3F0D-86BF4AD1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State-Space Representation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th formula&#10;&#10;Description automatically generated">
            <a:extLst>
              <a:ext uri="{FF2B5EF4-FFF2-40B4-BE49-F238E27FC236}">
                <a16:creationId xmlns:a16="http://schemas.microsoft.com/office/drawing/2014/main" id="{4BDF8557-6C2C-8392-0DD6-9CF27FF0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697107"/>
            <a:ext cx="11548872" cy="34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3EA50-24A1-0DB8-7641-242AA5E1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Stimulated Graphs</a:t>
            </a:r>
          </a:p>
        </p:txBody>
      </p:sp>
      <p:sp>
        <p:nvSpPr>
          <p:cNvPr id="6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D60AFC0-E571-0F1E-4CF3-6797BB4C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38" y="2642616"/>
            <a:ext cx="3254219" cy="3605784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D7EA08F1-2880-D3CD-A0F6-F2EC00CD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551" y="2642616"/>
            <a:ext cx="3308306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746D-734D-D092-102E-F89ED5C0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F46F9-23B7-1573-D5BB-D07ECF599C55}"/>
              </a:ext>
            </a:extLst>
          </p:cNvPr>
          <p:cNvSpPr txBox="1"/>
          <p:nvPr/>
        </p:nvSpPr>
        <p:spPr>
          <a:xfrm>
            <a:off x="832477" y="1500882"/>
            <a:ext cx="927051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This project modeled and analyzed a servo motor coupled to a four-bar mechanism using linear and nonlinear approaches. While the linear model provided simplicity and efficiency for steady-state analysis, the nonlinear model captured intricate dynamics and offered high-fidelity results. Graphical outputs revealed the significant impact of nonlinear effects on performance, highlighting their necessity for realistic simulations. This work provides a foundation for advanced control strategies and system optimization.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3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MCT-241: Modelling &amp; Stimulation</vt:lpstr>
      <vt:lpstr>PowerPoint Presentation</vt:lpstr>
      <vt:lpstr>Block Diagram</vt:lpstr>
      <vt:lpstr>Mathematical Model of Entire System</vt:lpstr>
      <vt:lpstr>State-Space Representation</vt:lpstr>
      <vt:lpstr>Stimulated Graphs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101</cp:revision>
  <dcterms:created xsi:type="dcterms:W3CDTF">2024-12-25T03:46:25Z</dcterms:created>
  <dcterms:modified xsi:type="dcterms:W3CDTF">2024-12-25T04:56:14Z</dcterms:modified>
</cp:coreProperties>
</file>