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3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59" r:id="rId6"/>
    <p:sldId id="260" r:id="rId7"/>
    <p:sldId id="261" r:id="rId8"/>
    <p:sldId id="262" r:id="rId9"/>
    <p:sldId id="271" r:id="rId10"/>
    <p:sldId id="272" r:id="rId11"/>
    <p:sldId id="264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B668-55D9-404B-B036-83E5D5FEB78E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E6BBF-3B84-463A-A008-8546A358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4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6830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94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646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250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5139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42610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1759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72715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731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252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005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8405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4841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1496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7105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320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64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B33941-1267-4D3B-A492-0DD027C7F6B1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E7CCA89-BBD1-4E19-9763-CAB925491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-sxm136531@utdallas.edu" TargetMode="External"/><Relationship Id="rId2" Type="http://schemas.openxmlformats.org/officeDocument/2006/relationships/hyperlink" Target="mailto:-ham140330@utdallas.edu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-tasnim.khan@utdallas.edu" TargetMode="External"/><Relationship Id="rId4" Type="http://schemas.openxmlformats.org/officeDocument/2006/relationships/hyperlink" Target="mailto:-subham.keshri@utdallas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1" y="1470211"/>
            <a:ext cx="9737163" cy="2178424"/>
          </a:xfrm>
        </p:spPr>
        <p:txBody>
          <a:bodyPr/>
          <a:lstStyle/>
          <a:p>
            <a:pPr algn="ctr"/>
            <a:r>
              <a:rPr lang="en-US" sz="6000" dirty="0"/>
              <a:t>ONLINE TRANSPORTATION NETWORK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6673" y="4594413"/>
            <a:ext cx="2681939" cy="1631576"/>
          </a:xfrm>
        </p:spPr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Haider Ali </a:t>
            </a:r>
            <a:r>
              <a:rPr lang="en-US" b="1" dirty="0" err="1">
                <a:solidFill>
                  <a:schemeClr val="bg1"/>
                </a:solidFill>
              </a:rPr>
              <a:t>Molla</a:t>
            </a:r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bg1"/>
                </a:solidFill>
              </a:rPr>
              <a:t>Subayyal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Mustafvi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bg1"/>
                </a:solidFill>
              </a:rPr>
              <a:t>Subham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Keshri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Tasnim Khan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595554" y="5791200"/>
            <a:ext cx="31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Date: </a:t>
            </a:r>
            <a:r>
              <a:rPr lang="en-US" b="1" dirty="0">
                <a:solidFill>
                  <a:schemeClr val="bg1"/>
                </a:solidFill>
              </a:rPr>
              <a:t>December 01, 2016</a:t>
            </a:r>
          </a:p>
        </p:txBody>
      </p:sp>
    </p:spTree>
    <p:extLst>
      <p:ext uri="{BB962C8B-B14F-4D97-AF65-F5344CB8AC3E}">
        <p14:creationId xmlns:p14="http://schemas.microsoft.com/office/powerpoint/2010/main" val="8253000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9" y="2204103"/>
            <a:ext cx="2525157" cy="25251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6" y="4681194"/>
            <a:ext cx="2854225" cy="21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6" y="3126549"/>
            <a:ext cx="2593076" cy="2593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80" y="4681194"/>
            <a:ext cx="4076190" cy="21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42" y="4194976"/>
            <a:ext cx="2203138" cy="2203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66" y="2340583"/>
            <a:ext cx="3302785" cy="24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68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307" y="3436013"/>
            <a:ext cx="8562251" cy="1982148"/>
          </a:xfrm>
        </p:spPr>
        <p:txBody>
          <a:bodyPr/>
          <a:lstStyle/>
          <a:p>
            <a:r>
              <a:rPr lang="en-US" dirty="0"/>
              <a:t>Great learning experience.</a:t>
            </a:r>
          </a:p>
          <a:p>
            <a:r>
              <a:rPr lang="en-US" dirty="0"/>
              <a:t>Each stage is important.</a:t>
            </a:r>
          </a:p>
          <a:p>
            <a:r>
              <a:rPr lang="en-US" dirty="0"/>
              <a:t>Better understanding of Software design process.</a:t>
            </a:r>
          </a:p>
          <a:p>
            <a:r>
              <a:rPr lang="en-US" dirty="0"/>
              <a:t>Processes and methodologies makes software development easier to manage.</a:t>
            </a:r>
          </a:p>
        </p:txBody>
      </p:sp>
    </p:spTree>
    <p:extLst>
      <p:ext uri="{BB962C8B-B14F-4D97-AF65-F5344CB8AC3E}">
        <p14:creationId xmlns:p14="http://schemas.microsoft.com/office/powerpoint/2010/main" val="206959832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565" y="2312893"/>
            <a:ext cx="1186030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"Comic Server",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Whyweprotest.net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 [Online]. Available: https://whyweprotest.net/attachments/cartoon-virtualized-server-jpg.242531/. [Accessed: 18- Nov- 2016].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"Empty State Interface",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Media02.hongkiat.com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 [Online]. Available: http://media02.hongkiat.com/mobile-app-empty-state-designs/8-empty-state-mobile-app-designs.jpg. [Accessed: 18- Nov- 2016].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"Car Service",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Cdn2-craveonline.com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 [Online]. Available: http://cdn2-www.craveonline.com/assets/uploads/2015/09/man_file_1061878_uber-driver-be-like.jpg. [Accessed: 18- Nov- 2016].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"Financial System",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S3.amazonaws.com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 [Online]. Available: https://s3.amazonaws.com/lowres.cartoonstock.com/law-order-financial_manager-finance_department-prison-prison_sentence-white_collar_crime-tnen163_low.jpg. [Accessed: 18- Nov- 2016].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"Communication",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Thumbs.dreamstime.com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 [Online]. Available: https://thumbs.dreamstime.com/z/pony-express-5638802.jpg. [Accessed: 18- Nov- 2016].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"Map Service",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Gajotres.net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 [Online]. Available: http://www.gajotres.net/wp-content/uploads/2015/07/ionic-geolocation-google-maps.jpg. [Accessed: 18- Nov- 2016].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"Safety System Fail",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Kentonbrothers.com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 [Online]. Available: http://www.kentonbrothers.com/wp-content/uploads/2013/03/security-fail.jpg. [Accessed: 18- Nov- 2016].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"Security Funny",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I.ytimg.com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 [Online]. Available: https://i.ytimg.com/vi/hVrhJtVp5Ls/maxresdefault.jpg. [Accessed: 18- Nov- 2016].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"Questions",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3coast.com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 [Online]. Available: http://www.3coast.com/wp-content/uploads/2013/09/bigstock__D_Human_And_Blue_Question_MarSMALL1.jpg. [Accessed: 18- Nov- 2016].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"Answers",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Inceptionplumbing.com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 [Online]. Available: http://inceptionplumbing.com/wp-content/uploads/2016/01/q-a.png. [Accessed: 18- Nov- 2016].</a:t>
            </a:r>
          </a:p>
        </p:txBody>
      </p:sp>
    </p:spTree>
    <p:extLst>
      <p:ext uri="{BB962C8B-B14F-4D97-AF65-F5344CB8AC3E}">
        <p14:creationId xmlns:p14="http://schemas.microsoft.com/office/powerpoint/2010/main" val="27067018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1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338" y="1593132"/>
            <a:ext cx="4019348" cy="5066906"/>
          </a:xfrm>
          <a:prstGeom prst="rect">
            <a:avLst/>
          </a:prstGeom>
        </p:spPr>
      </p:pic>
      <p:sp>
        <p:nvSpPr>
          <p:cNvPr id="23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82" y="982771"/>
            <a:ext cx="3225892" cy="841316"/>
          </a:xfrm>
        </p:spPr>
        <p:txBody>
          <a:bodyPr>
            <a:normAutofit/>
          </a:bodyPr>
          <a:lstStyle/>
          <a:p>
            <a:r>
              <a:rPr lang="en-US" dirty="0"/>
              <a:t>Questions???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5" y="1913641"/>
            <a:ext cx="4195252" cy="4317297"/>
          </a:xfrm>
        </p:spPr>
      </p:pic>
    </p:spTree>
    <p:extLst>
      <p:ext uri="{BB962C8B-B14F-4D97-AF65-F5344CB8AC3E}">
        <p14:creationId xmlns:p14="http://schemas.microsoft.com/office/powerpoint/2010/main" val="396049834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2363691" cy="1060637"/>
          </a:xfrm>
        </p:spPr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6321" y="1517469"/>
            <a:ext cx="40437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Haider Ali </a:t>
            </a:r>
            <a:r>
              <a:rPr lang="en-US" dirty="0" err="1"/>
              <a:t>Molla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hlinkClick r:id="rId2"/>
              </a:rPr>
              <a:t>-ham140330@utdallas.edu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Subayyal</a:t>
            </a:r>
            <a:r>
              <a:rPr lang="en-US" dirty="0"/>
              <a:t> </a:t>
            </a:r>
            <a:r>
              <a:rPr lang="en-US" dirty="0" err="1"/>
              <a:t>Mustafvi</a:t>
            </a:r>
            <a:endParaRPr lang="en-US" dirty="0"/>
          </a:p>
          <a:p>
            <a:r>
              <a:rPr lang="en-US" dirty="0"/>
              <a:t>		 </a:t>
            </a:r>
            <a:r>
              <a:rPr lang="en-US" dirty="0">
                <a:hlinkClick r:id="rId3"/>
              </a:rPr>
              <a:t>-sxm136531@utdallas.edu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Subham</a:t>
            </a:r>
            <a:r>
              <a:rPr lang="en-US" dirty="0"/>
              <a:t> </a:t>
            </a:r>
            <a:r>
              <a:rPr lang="en-US" dirty="0" err="1"/>
              <a:t>Keshri</a:t>
            </a:r>
            <a:endParaRPr lang="en-US" dirty="0"/>
          </a:p>
          <a:p>
            <a:r>
              <a:rPr lang="en-US" dirty="0"/>
              <a:t>	  </a:t>
            </a:r>
            <a:r>
              <a:rPr lang="en-US" dirty="0">
                <a:hlinkClick r:id="rId4"/>
              </a:rPr>
              <a:t>-subham.keshri@utdallas.edu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Tasnim Khan</a:t>
            </a:r>
          </a:p>
          <a:p>
            <a:r>
              <a:rPr lang="en-US" dirty="0"/>
              <a:t>	      </a:t>
            </a:r>
            <a:r>
              <a:rPr lang="en-US" dirty="0">
                <a:hlinkClick r:id="rId5"/>
              </a:rPr>
              <a:t>-tasnim.khan@utdallas.edu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092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60" y="2534605"/>
            <a:ext cx="2195603" cy="14930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56" y="4554092"/>
            <a:ext cx="2942290" cy="1466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43" y="2534605"/>
            <a:ext cx="1867511" cy="1380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59" y="4346077"/>
            <a:ext cx="2951003" cy="15418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1673" y="2913376"/>
            <a:ext cx="176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commute easy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3633" y="2913376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Safe Commute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3848" y="612060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commute fast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35054" y="602673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waiting time</a:t>
            </a:r>
          </a:p>
        </p:txBody>
      </p:sp>
    </p:spTree>
    <p:extLst>
      <p:ext uri="{BB962C8B-B14F-4D97-AF65-F5344CB8AC3E}">
        <p14:creationId xmlns:p14="http://schemas.microsoft.com/office/powerpoint/2010/main" val="2538600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Requirements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1" y="2206350"/>
            <a:ext cx="3760812" cy="20917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94" y="2271691"/>
            <a:ext cx="3967271" cy="3497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" y="4572000"/>
            <a:ext cx="4194378" cy="2248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90" y="3299382"/>
            <a:ext cx="3573416" cy="30967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329" y="4250264"/>
            <a:ext cx="301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Server/Database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52791" y="230534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Interface for the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8024" y="636026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48928" y="6360264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Map API Plugin</a:t>
            </a:r>
          </a:p>
        </p:txBody>
      </p:sp>
    </p:spTree>
    <p:extLst>
      <p:ext uri="{BB962C8B-B14F-4D97-AF65-F5344CB8AC3E}">
        <p14:creationId xmlns:p14="http://schemas.microsoft.com/office/powerpoint/2010/main" val="17474274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Requirements (continued…)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724"/>
            <a:ext cx="3291865" cy="45048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86" y="2257441"/>
            <a:ext cx="4265845" cy="2726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52" y="4997315"/>
            <a:ext cx="4485436" cy="1807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9" y="2238626"/>
            <a:ext cx="4138691" cy="232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421" y="207277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Financial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3118" y="4798236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Communication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95327" y="4511365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16988" y="6171195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Safety</a:t>
            </a:r>
          </a:p>
          <a:p>
            <a:pPr algn="ctr"/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4798693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6" name="Oval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143" y="1143000"/>
            <a:ext cx="3277629" cy="4835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17" y="1190134"/>
            <a:ext cx="3386684" cy="4734611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Use Case Diagram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84854" y="2817369"/>
            <a:ext cx="3129228" cy="14801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Due to too many requirements, we have mainly focused on registration and requesting service.</a:t>
            </a:r>
          </a:p>
        </p:txBody>
      </p:sp>
    </p:spTree>
    <p:extLst>
      <p:ext uri="{BB962C8B-B14F-4D97-AF65-F5344CB8AC3E}">
        <p14:creationId xmlns:p14="http://schemas.microsoft.com/office/powerpoint/2010/main" val="23454086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7" name="Group 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" y="402165"/>
            <a:ext cx="7856506" cy="6053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8529" y="1985681"/>
            <a:ext cx="2801416" cy="1248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/>
              <a:t>Sequence Diagram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idx="1"/>
          </p:nvPr>
        </p:nvSpPr>
        <p:spPr>
          <a:xfrm>
            <a:off x="8304466" y="4076700"/>
            <a:ext cx="3194776" cy="10130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based on the reservation process scenario for a new user.</a:t>
            </a:r>
          </a:p>
        </p:txBody>
      </p:sp>
    </p:spTree>
    <p:extLst>
      <p:ext uri="{BB962C8B-B14F-4D97-AF65-F5344CB8AC3E}">
        <p14:creationId xmlns:p14="http://schemas.microsoft.com/office/powerpoint/2010/main" val="28934067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13" y="1247889"/>
            <a:ext cx="6929209" cy="5116014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214" y="1963074"/>
            <a:ext cx="3133726" cy="102023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/>
              <a:t>Design Class Diagram (DCD)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055" y="3805896"/>
            <a:ext cx="3374624" cy="10700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based on the reservation process scenario for a new user.</a:t>
            </a:r>
          </a:p>
        </p:txBody>
      </p:sp>
    </p:spTree>
    <p:extLst>
      <p:ext uri="{BB962C8B-B14F-4D97-AF65-F5344CB8AC3E}">
        <p14:creationId xmlns:p14="http://schemas.microsoft.com/office/powerpoint/2010/main" val="5028417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3" y="2436615"/>
            <a:ext cx="2301735" cy="3655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46" y="2436615"/>
            <a:ext cx="2256879" cy="3655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27" y="2436615"/>
            <a:ext cx="2289240" cy="3655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689" y="3571971"/>
            <a:ext cx="2752165" cy="93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design handles the registration process for users.</a:t>
            </a:r>
          </a:p>
        </p:txBody>
      </p:sp>
    </p:spTree>
    <p:extLst>
      <p:ext uri="{BB962C8B-B14F-4D97-AF65-F5344CB8AC3E}">
        <p14:creationId xmlns:p14="http://schemas.microsoft.com/office/powerpoint/2010/main" val="14317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Design(continued…)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7" y="2326463"/>
            <a:ext cx="2440557" cy="3947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82" y="2326463"/>
            <a:ext cx="2488604" cy="3948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13" y="2326463"/>
            <a:ext cx="2478461" cy="395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901" y="2326462"/>
            <a:ext cx="2485869" cy="3947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2352" y="6375431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design handles the process of requesting service</a:t>
            </a:r>
          </a:p>
        </p:txBody>
      </p:sp>
    </p:spTree>
    <p:extLst>
      <p:ext uri="{BB962C8B-B14F-4D97-AF65-F5344CB8AC3E}">
        <p14:creationId xmlns:p14="http://schemas.microsoft.com/office/powerpoint/2010/main" val="953764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314</TotalTime>
  <Words>588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Ion Boardroom</vt:lpstr>
      <vt:lpstr>ONLINE TRANSPORTATION NETWORK SYSTEM</vt:lpstr>
      <vt:lpstr>Introduction</vt:lpstr>
      <vt:lpstr>List of Requirements</vt:lpstr>
      <vt:lpstr>List of Requirements (continued…)</vt:lpstr>
      <vt:lpstr>Use Case Diagram</vt:lpstr>
      <vt:lpstr>Sequence Diagram</vt:lpstr>
      <vt:lpstr>Design Class Diagram (DCD)</vt:lpstr>
      <vt:lpstr>User Interface Design</vt:lpstr>
      <vt:lpstr>User Interface Design(continued…)</vt:lpstr>
      <vt:lpstr>Comparison</vt:lpstr>
      <vt:lpstr>Conclusion</vt:lpstr>
      <vt:lpstr>Reference</vt:lpstr>
      <vt:lpstr>Questions???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Tasnim</dc:creator>
  <cp:lastModifiedBy>Khan, Tasnim</cp:lastModifiedBy>
  <cp:revision>57</cp:revision>
  <dcterms:created xsi:type="dcterms:W3CDTF">2016-11-18T01:13:57Z</dcterms:created>
  <dcterms:modified xsi:type="dcterms:W3CDTF">2016-12-01T17:42:06Z</dcterms:modified>
</cp:coreProperties>
</file>