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44450">
            <a:solidFill>
              <a:srgbClr val="FFD70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 w="44450">
            <a:solidFill>
              <a:srgbClr val="FFD70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44450">
            <a:solidFill>
              <a:srgbClr val="FFD700"/>
            </a:solidFill>
            <a:prstDash val="solid"/>
          </a:ln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7200"/>
            <a:ext cx="1371600" cy="438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Document Analysis</a:t>
            </a:r>
          </a:p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0ba051a8459745fa8bca3203146a0d638f65a071 + 1a6144405bd222b9eec6089a44154aba9e528a71</a:t>
            </a:r>
          </a:p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20/05/2025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Based on the provided documents, I cannot answer the question "what is crypto?". Neither of the provided file names suggest they contain information defining "crypto".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1/2)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0ba051a8459745fa8bca3203146a0d638f65a071.pdf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This document is a community report on Nosana, a decentralized AI platform. Nosana leverages underutilized consumer-grade GPUs to offer on-demand AI inference services, aiming for cost savings up to 2.5X compared to traditional cloud providers. In 2024, Nosana nodes completed 985,000 jobs. 29.7 million NOS tokens (31% of the circulating supply)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0ba051a8459745fa8bca3203146a0d638f65a071.pdf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are staked, valued at $92.4 million. Nosana's mainnet launch is scheduled for Q1 2025. Initially focused on CI/CD services, Nosana pivoted to AI inference due to the growing demand for computational resources and the underutilization of consumer GPUs. This shift aims to create a more accessible and cost-effective solution for AI computing.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2 (Part 1/3)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1a6144405bd222b9eec6089a44154aba9e528a71.pdf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The Metronome (MET) protocol experienced growth in Q4 2023, with TVL increasing by 33% QoQ to over $13 million, marking the fourth consecutive quarter of growth. Synthetic asset value saw minimal growth. Activity decreased, with fewer new users and transactions. Layer Zero integration aimed to improve cross-chain liquidity.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Ethereum mainnet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2 (Part 2/3)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1a6144405bd222b9eec6089a44154aba9e528a71.pdf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accounted for 72% of deposits, while Optimism saw a decrease in TVL. Debt outstanding, primarily ETH and USDC denominated, also increased. Synthetic asset swaps facilitated nearly $4 million in volume. MET locking was introduced to enhance token utility and governance. The treasury on Ethereum increased in USD value, with significant holdings 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2 (Part 3/3)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1a6144405bd222b9eec6089a44154aba9e528a71.pdf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sfrxETH and Vesper assets.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0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0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Georgia"/>
              </a:rPr>
              <a:t>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80"/>
                </a:solidFill>
                <a:latin typeface="Georgia"/>
              </a:rPr>
              <a:t>what is this?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Please provide the content of the two PDF documents so I can answer your question. I need the text from "0ba051a8459745fa8bca3203146a0d638f65a071.pdf" and "1a6144405bd222b9eec6089a44154aba9e528a71.pdf" to determine what "this" refers 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0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0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Georgia"/>
              </a:rPr>
              <a:t>Question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80"/>
                </a:solidFill>
                <a:latin typeface="Georgia"/>
              </a:rPr>
              <a:t>what is crypto?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