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ln w="44450">
            <a:solidFill>
              <a:srgbClr val="FFD700"/>
            </a:solidFill>
            <a:prstDash val="solid"/>
          </a:ln>
        </p:spPr>
        <p:txBody>
          <a:bodyPr/>
          <a:lstStyle/>
          <a:p/>
        </p:txBody>
      </p:sp>
      <p:sp>
        <p:nvSpPr>
          <p:cNvPr id="3" name="Subtitle 2"/>
          <p:cNvSpPr>
            <a:spLocks noGrp="1"/>
          </p:cNvSpPr>
          <p:nvPr>
            <p:ph type="subTitle" idx="1"/>
          </p:nvPr>
        </p:nvSpPr>
        <p:spPr>
          <a:ln w="44450">
            <a:solidFill>
              <a:srgbClr val="FFD700"/>
            </a:solidFill>
            <a:prstDash val="solid"/>
          </a:ln>
        </p:spPr>
        <p:txBody>
          <a:bodyPr/>
          <a:lstStyle/>
          <a:p/>
        </p:txBody>
      </p:sp>
      <p:pic>
        <p:nvPicPr>
          <p:cNvPr id="4" name="Picture 3" descr="background_title.jpg"/>
          <p:cNvPicPr>
            <a:picLocks noChangeAspect="1"/>
          </p:cNvPicPr>
          <p:nvPr/>
        </p:nvPicPr>
        <p:blipFill>
          <a:blip r:embed="rId2"/>
          <a:stretch>
            <a:fillRect/>
          </a:stretch>
        </p:blipFill>
        <p:spPr>
          <a:xfrm>
            <a:off x="0" y="0"/>
            <a:ext cx="9144000" cy="6858000"/>
          </a:xfrm>
          <a:prstGeom prst="rect">
            <a:avLst/>
          </a:prstGeom>
          <a:ln w="44450">
            <a:solidFill>
              <a:srgbClr val="FFD700"/>
            </a:solidFill>
            <a:prstDash val="solid"/>
          </a:ln>
        </p:spPr>
      </p:pic>
      <p:pic>
        <p:nvPicPr>
          <p:cNvPr id="5" name="Picture 4" descr="logo.png"/>
          <p:cNvPicPr>
            <a:picLocks noChangeAspect="1"/>
          </p:cNvPicPr>
          <p:nvPr/>
        </p:nvPicPr>
        <p:blipFill>
          <a:blip r:embed="rId3"/>
          <a:stretch>
            <a:fillRect/>
          </a:stretch>
        </p:blipFill>
        <p:spPr>
          <a:xfrm>
            <a:off x="7315200" y="457200"/>
            <a:ext cx="1371600" cy="438619"/>
          </a:xfrm>
          <a:prstGeom prst="rect">
            <a:avLst/>
          </a:prstGeom>
        </p:spPr>
      </p:pic>
      <p:sp>
        <p:nvSpPr>
          <p:cNvPr id="6" name="TextBox 5"/>
          <p:cNvSpPr txBox="1"/>
          <p:nvPr/>
        </p:nvSpPr>
        <p:spPr>
          <a:xfrm>
            <a:off x="457200" y="2743200"/>
            <a:ext cx="8229600" cy="1828800"/>
          </a:xfrm>
          <a:prstGeom prst="rect">
            <a:avLst/>
          </a:prstGeom>
          <a:noFill/>
        </p:spPr>
        <p:txBody>
          <a:bodyPr wrap="square">
            <a:spAutoFit/>
          </a:bodyPr>
          <a:lstStyle/>
          <a:p>
            <a:pPr algn="ctr"/>
            <a:r>
              <a:rPr sz="2500" b="1">
                <a:solidFill>
                  <a:srgbClr val="000000"/>
                </a:solidFill>
                <a:latin typeface="Georgia"/>
              </a:rPr>
              <a:t>Document Analysis</a:t>
            </a:r>
          </a:p>
          <a:p>
            <a:pPr algn="ctr"/>
            <a:r>
              <a:rPr sz="2500" b="1">
                <a:solidFill>
                  <a:srgbClr val="000000"/>
                </a:solidFill>
                <a:latin typeface="Georgia"/>
              </a:rPr>
              <a:t>0ba051a8459745fa8bca3203146a0d638f65a071 + 1b652e403d8eaeb68fa2ffadfb3c84377dbfad03</a:t>
            </a:r>
          </a:p>
          <a:p>
            <a:pPr algn="ctr"/>
            <a:r>
              <a:rPr sz="2500" b="1">
                <a:solidFill>
                  <a:srgbClr val="000000"/>
                </a:solidFill>
                <a:latin typeface="Georgia"/>
              </a:rPr>
              <a:t>20/05/2025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10</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1 (Part 2/2)</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1b652e403d8eaeb68fa2ffadfb3c84377dbfad03.pdf - I am unable to provide a specific sentence as I do not have access to the content of the PDF.</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11</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2</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"what crypto is this?"]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12</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2</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Based on the provided documents, I cannot determine what cryptocurrency is being referred to. The document titles are simply hashes and do not provide any context about the content.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2</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1/3)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0ba051a8459745fa8bca3203146a0d638f65a071.pdf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This document is a community report about Nosana, a decentralized AI platform. Nosana leverages underutilized consumer-grade GPUs to offer on-demand AI inference services, aiming for cost savings up to 2.5X compared to traditional cloud providers. In 2024, Nosana nodes completed 985,000 jobs. 29.7 million NOS tokens (31% of the circulating supply)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3</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2/3)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0ba051a8459745fa8bca3203146a0d638f65a071.pdf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are staked, valued at $92.4 million. Nosana's mainnet launch is scheduled for Q1 2025. Initially focused on CI/CD services, Nosana pivoted to AI inference due to the increasing demand for computational resources and the potential of harnessing underutilized GPUs. This shift aims to create a more accessible and cost-effective solution for AI</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4</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3/3)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0ba051a8459745fa8bca3203146a0d638f65a071.pdf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computing.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5</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2 (Part 1/3)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1b652e403d8eaeb68fa2ffadfb3c84377dbfad03.pdf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KernelDAO, a top restaking infrastructure protocol with over $2 billion TVL across 10+ chains, aims to enhance capital efficiency and network security. Its ecosystem consists of three core products: Kernel (restaking protocol on BNB Chain), Kelp (liquid restaking protocol), and Gain (actively managed vaults).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6</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2 (Part 2/3)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1b652e403d8eaeb68fa2ffadfb3c84377dbfad03.pdf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In 2024, KernelDAO raised $10 million in a private sale led by SCB Limited, Laser Digital, and Binance Labs. The KERNEL token, serving as the governance and utility token, is expected to launch soon. It will be used for securing the network, governance decisions, and incentivizing participation.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7</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2 (Part 3/3)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1b652e403d8eaeb68fa2ffadfb3c84377dbfad03.pdf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Looking ahead to 2025, KernelDAO plans to onboard DVNs, enhance functionality and security, expand to new chains, and enter the Real World Assets (RWA) space.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8</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1</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["what is this about?"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9</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1 (Part 1/2)</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The documents appear to be related to legal or regulatory matters, possibly involving financial institutions or transactions. **Reference:**</a:t>
            </a:r>
          </a:p>
          <a:p>
            <a:pPr algn="l">
              <a:lnSpc>
                <a:spcPct val="150000"/>
              </a:lnSpc>
              <a:spcBef>
                <a:spcPts val="300"/>
              </a:spcBef>
              <a:spcAft>
                <a:spcPts val="1000"/>
              </a:spcAft>
            </a:pPr>
            <a:r>
              <a:rPr sz="2000">
                <a:solidFill>
                  <a:srgbClr val="000000"/>
                </a:solidFill>
                <a:latin typeface="Georgia"/>
              </a:rPr>
              <a:t>• 0ba051a8459745fa8bca3203146a0d638f65a071.pdf - I am unable to provide a specific sentence as I do not have access to the content of the PDF.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