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44450">
            <a:solidFill>
              <a:srgbClr val="FFD70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 w="44450">
            <a:solidFill>
              <a:srgbClr val="FFD70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44450">
            <a:solidFill>
              <a:srgbClr val="FFD700"/>
            </a:solidFill>
            <a:prstDash val="solid"/>
          </a:ln>
        </p:spPr>
      </p:pic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57200"/>
            <a:ext cx="1371600" cy="4386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500" b="1">
                <a:solidFill>
                  <a:srgbClr val="000000"/>
                </a:solidFill>
                <a:latin typeface="Georgia"/>
              </a:rPr>
              <a:t>Document Analysis</a:t>
            </a:r>
          </a:p>
          <a:p>
            <a:pPr algn="ctr"/>
            <a:r>
              <a:rPr sz="2500" b="1">
                <a:solidFill>
                  <a:srgbClr val="000000"/>
                </a:solidFill>
                <a:latin typeface="Georgia"/>
              </a:rPr>
              <a:t>Examen-1</a:t>
            </a:r>
          </a:p>
          <a:p>
            <a:pPr algn="ctr"/>
            <a:r>
              <a:rPr sz="2500" b="1">
                <a:solidFill>
                  <a:srgbClr val="000000"/>
                </a:solidFill>
                <a:latin typeface="Georgia"/>
              </a:rPr>
              <a:t>20/05/2025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0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0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Georgia"/>
              </a:rPr>
              <a:t>Question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000080"/>
                </a:solidFill>
                <a:latin typeface="Georgia"/>
              </a:rPr>
              <a:t>What are the applicable laws and regulations in those jurisdictions?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Based on the provided documents, I cannot determine any applicable laws and regulations in any jurisdiction. The provided text only mentions that having an active WiFi card is considered an attempt at fraud. *Reference:*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NB: -ToutecarteWifiactiveestunetentativedefraude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0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0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Georgia"/>
              </a:rPr>
              <a:t>Question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000080"/>
                </a:solidFill>
                <a:latin typeface="Georgia"/>
              </a:rPr>
              <a:t>Has the project obtained all necessary licenses and registrations?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3 (Part 1/2)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The provided documents do not contain any information about licenses or registrations. • Therefore, it is impossible to determine if the project has obtained all necessary licenses and registrations.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3 (Part 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*Reference:*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1/4NB: -ToutecarteWifiactiveestunetentativedefraude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-Respectezl’architecturevueencoursetlespatronsdeconceptionétudiés. • Examen-1.pdf: Enoncéduproblème: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Onse propose d’implémenterune applicationpourle suivi des élect...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0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0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Georgia"/>
              </a:rPr>
              <a:t>Question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000080"/>
                </a:solidFill>
                <a:latin typeface="Georgia"/>
              </a:rPr>
              <a:t>Are there any pending or past regulatory investigations or enforcement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4 (Part 1/2)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Based on the provided documents, I cannot determine if there are any pending or past regulatory investigations or enforcement actions. The documents focus on an exam question related to implementing an application for tracking elections and a warning against using Wi-Fi during the exam.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4 (Part 2/2)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*Reference:*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1/4NB: -ToutecarteWifiactiveestunetentativedefraude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-Respectezl’architecturevueencoursetlespatronsdeconceptionétudiés. • Examen-1.pdf: Enoncéduproblème: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Onse propose d’implémenterune applicationpourle suivi des élect...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0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0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Georgia"/>
              </a:rPr>
              <a:t>Question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000080"/>
                </a:solidFill>
                <a:latin typeface="Georgia"/>
              </a:rPr>
              <a:t>How does the project handle cross-border transactions and regulatory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19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5 (Part 1/3)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Based on the provided documents, I cannot answer the question about how the project handles cross-border transactions and regulatory compliance.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1 (Part 1/4)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Examen-1.pdf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This exam focuses on building a .NET application for tracking national elections. It covers data modeling (8pts), service implementation (4pts), and ASP.NET MVC development (8pts).</a:t>
            </a: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</a:p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**Data Modeling:** Create entities based on a class diagram, configure properties using annotations (e.g., required CIN with validation, primary key for Elections),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5 (Part 2/3)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The provided text only mentions Wi-Fi usage being considered fraud and a general instruction to respect the architecture and design patterns studied in the course, along with the beginning of a problem statement about tracking elections.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21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5 (Part 3/3)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*Reference:*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1/4NB: -ToutecarteWifiactiveestunetentativedefraude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Respectezl’architecturevueencoursetlespatronsdeconceptionétudiés. • Examen-1.pdf: Enoncéduproblème: Onse propose d’implémenterune applicationpourle suivi des élect...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1 (Part 2/4)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Examen-1.pdf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define string lengths, create a composite key for the Vote table, configure a many-to-many relationship between Election and Electeur, generate the database "ElectionDb" using migrations, and implement an owned type for "MonBureauVote".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1 (Part 3/4)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Examen-1.pdf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**Services:** Implement methods to calculate the number of electors for a given election date, calculate the percentage of young electors (18-35), and determine the political party with the most votes for a given election date.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206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206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b="1">
                <a:solidFill>
                  <a:srgbClr val="002060"/>
                </a:solidFill>
                <a:latin typeface="Georgia"/>
              </a:rPr>
              <a:t>Document Summary 1 (Part 4/4)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>
                <a:solidFill>
                  <a:srgbClr val="002060"/>
                </a:solidFill>
                <a:latin typeface="Georgia"/>
              </a:rPr>
              <a:t>Examen-1.pdf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**ASP.NET MVC:** Create a "Create" view for adding electors, manually populate the database with election data, create an "Index" view to display electors, implement search/filtering by CIN, implement delete functionality with confirmation, and display the list of elections an elector participated 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0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0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0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Georgia"/>
              </a:rPr>
              <a:t>Question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000080"/>
                </a:solidFill>
                <a:latin typeface="Georgia"/>
              </a:rPr>
              <a:t>In which jurisdictions is the digital asset/cryptocurrency operating?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1 (Part 1/3)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Based on the provided documents, it is impossible to determine in which jurisdictions the digital asset/cryptocurrency is operating. The documents describe an application for tracking elections and a warning against using WiFi during an exam.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1 (Part 2/3)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There is no mention of digital assets or cryptocurrencies.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 w="19050">
            <a:solidFill>
              <a:srgbClr val="004080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Picture 3" descr="background_typ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9050">
            <a:solidFill>
              <a:srgbClr val="004080"/>
            </a:solidFill>
            <a:prstDash val="solid"/>
          </a:ln>
        </p:spPr>
      </p:pic>
      <p:sp>
        <p:nvSpPr>
          <p:cNvPr id="5" name="TextBox 4"/>
          <p:cNvSpPr txBox="1"/>
          <p:nvPr/>
        </p:nvSpPr>
        <p:spPr>
          <a:xfrm>
            <a:off x="8412480" y="6400800"/>
            <a:ext cx="457200" cy="365760"/>
          </a:xfrm>
          <a:prstGeom prst="rect">
            <a:avLst/>
          </a:prstGeom>
          <a:noFill/>
          <a:ln w="19050">
            <a:solidFill>
              <a:srgbClr val="004080"/>
            </a:solidFill>
            <a:prstDash val="solid"/>
          </a:ln>
        </p:spPr>
        <p:txBody>
          <a:bodyPr wrap="none" lIns="45720" rIns="45720">
            <a:spAutoFit/>
          </a:bodyPr>
          <a:lstStyle/>
          <a:p>
            <a:pPr algn="r"/>
            <a:r>
              <a:rPr sz="2000" b="0">
                <a:solidFill>
                  <a:srgbClr val="000000"/>
                </a:solidFill>
                <a:latin typeface="Arial"/>
              </a:rPr>
              <a:t>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004080"/>
                </a:solidFill>
                <a:latin typeface="Georgia"/>
              </a:rPr>
              <a:t>Response to question 1 (Part 3/3)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00000"/>
              </a:lnSpc>
              <a:spcBef>
                <a:spcPts val="5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*Reference:*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'1/4NB: -ToutecarteWifiactiveestunetentativedefraude'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'-Respectezl’architecturevueencoursetlespatronsdeconceptionétudiés.'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1000"/>
              </a:spcAft>
            </a:pPr>
            <a:r>
              <a:rPr sz="2000">
                <a:solidFill>
                  <a:srgbClr val="000000"/>
                </a:solidFill>
                <a:latin typeface="Georgia"/>
              </a:rPr>
              <a:t>• Examen-1.pdf: 'Enoncéduproblème: Onse propose d’implémenterune applicationpourle suivi des élect...'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