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Analyse de Document</a:t>
            </a:r>
          </a:p>
          <a:p>
            <a:pPr algn="ctr"/>
            <a:r>
              <a:rPr sz="2500" b="1">
                <a:solidFill>
                  <a:srgbClr val="000000"/>
                </a:solidFill>
                <a:latin typeface="Georgia"/>
              </a:rPr>
              <a:t>khamassimohamedmehdi</a:t>
            </a:r>
          </a:p>
          <a:p>
            <a:pPr algn="ctr"/>
            <a:r>
              <a:rPr sz="2500" b="1">
                <a:solidFill>
                  <a:srgbClr val="000000"/>
                </a:solidFill>
                <a:latin typeface="Georgia"/>
              </a:rPr>
              <a:t>20/05/2025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10</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2800" b="1">
                <a:solidFill>
                  <a:srgbClr val="004080"/>
                </a:solidFill>
                <a:latin typeface="Georgia"/>
              </a:rPr>
              <a:t>Référence de la réponse 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300"/>
              </a:spcBef>
              <a:spcAft>
                <a:spcPts val="500"/>
              </a:spcAft>
            </a:pPr>
            <a:r>
              <a:rPr sz="1800">
                <a:solidFill>
                  <a:srgbClr val="000000"/>
                </a:solidFill>
                <a:latin typeface="Georgia"/>
              </a:rPr>
              <a:t>• khamassimohamedmehdi.pdf : "Étudiant en deuxième année cycle ingénieur à l’École Nationale Supérieure d’Arts et Métiers (ENSAM) de Meknès"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 (Partie 1/4)</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Mohamed Mehdi Khamassi est un étudiant en deuxième année d'ingénierie en science des données. Il a obtenu son baccalauréat en mathématiques en 2021.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 (Partie 2/4)</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Ses projets incluent l'analyse de données de véhicules volés avec PowerBI, la prédiction de churn avec Python et divers outils, la classification de tumeurs cérébrales avec TensorFlow et Keras, et le développement d'un système intelligent pour la Due Diligence utilisant LLM et RAG.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 (Partie 3/4)</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Il a effectué un stage à la Société Tunisienne de Banque où il a développé des carrousels dynamiques, un système de gestion des informations utilisateur et utilisé Docker.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 (Partie 4/4)</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Ses compétences incluent Python, TypeScript, Angular, .Net, JavaFX, Symfony, Docker, SQL, MySQL, MongoDB, SQL SERVER, PowerBI, TensorFlow, Keras, CNN, FastAPI et RAG. Il maîtrise l'arabe, le français et l'anglais.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["who is this?"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Il est impossible de répondre à la question "who is this?" sans analyser le contenu du document "khamassimohamedmehdi.pdf". Je n'ai pas accès au contenu des fichiers.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does he do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9</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Voici une réponse basée sur le document fourni :</a:t>
            </a:r>
          </a:p>
          <a:p>
            <a:pPr algn="l">
              <a:lnSpc>
                <a:spcPct val="150000"/>
              </a:lnSpc>
              <a:spcBef>
                <a:spcPts val="300"/>
              </a:spcBef>
              <a:spcAft>
                <a:spcPts val="1000"/>
              </a:spcAft>
            </a:pPr>
            <a:r>
              <a:rPr sz="2000">
                <a:solidFill>
                  <a:srgbClr val="000000"/>
                </a:solidFill>
                <a:latin typeface="Georgia"/>
              </a:rPr>
              <a:t>• Il est étudiant en deuxième année de cycle ingénieur à l'École Nationale Supérieure d'Arts et Métiers (ENSAM) de Meknès.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