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Analyse de Document</a:t>
            </a:r>
          </a:p>
          <a:p>
            <a:pPr algn="ctr"/>
            <a:r>
              <a:rPr sz="2500" b="1">
                <a:solidFill>
                  <a:srgbClr val="000000"/>
                </a:solidFill>
                <a:latin typeface="Georgia"/>
              </a:rPr>
              <a:t>khamassimohamedmehdi</a:t>
            </a:r>
          </a:p>
          <a:p>
            <a:pPr algn="ctr"/>
            <a:r>
              <a:rPr sz="2500" b="1">
                <a:solidFill>
                  <a:srgbClr val="000000"/>
                </a:solidFill>
                <a:latin typeface="Georgia"/>
              </a:rPr>
              <a:t>20/05/2025</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(Partie 1/3)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Mohamed Mehdi Khamassi is a data science engineering student graduating in 2026. He has experience in data analysis, machine learning, and web development. His projects include analyzing vehicle theft data using PowerBI, predicting customer churn with Python and related technologies, classifying brain tumors using CNNs with TensorFlow and Keras,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(Partie 2/3)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and developing a due diligence system using LLMs and RAG. He completed an internship at Société Tunisienne de Banque, focusing on web development with Docker. His skills include Python, TypeScript, Angular, .Net, JavaFX, Symfony, Docker, SQL, MySQL, MongoDB, SQL SERVER, PowerBI, TensorFlow, Keras, CNN, FastAPI, and RAG. He is fluent in Arabic,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(Partie 3/3)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khamassimohamedmehdi.pdf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French, and English.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["who is this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6</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1</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This question cannot be answered from the provided document. The document title "khamassimohamedmehdi.pdf" suggests a name, but the content of the document is not available to confirm any information about the person.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7</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does he do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8</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Réponse à la question 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He is a PhD student. **Reference:**</a:t>
            </a:r>
          </a:p>
          <a:p>
            <a:pPr algn="l">
              <a:lnSpc>
                <a:spcPct val="150000"/>
              </a:lnSpc>
              <a:spcBef>
                <a:spcPts val="300"/>
              </a:spcBef>
              <a:spcAft>
                <a:spcPts val="1000"/>
              </a:spcAft>
            </a:pPr>
            <a:r>
              <a:rPr sz="2000">
                <a:solidFill>
                  <a:srgbClr val="000000"/>
                </a:solidFill>
                <a:latin typeface="Georgia"/>
              </a:rPr>
              <a:t>• khamassimohamedmehdi.pdf: "I am a PhD student"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