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44450">
            <a:solidFill>
              <a:srgbClr val="FFD700"/>
            </a:solidFill>
            <a:prstDash val="solid"/>
          </a:ln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438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Document Analysis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malekjendoubiCV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20/05/2025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1/3)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malekjendoubiCV.pdf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Malek Jendoubi is a highly motivated 2nd-year computer engineering student at ESPRIT, seeking an 8-week summer internship. He possesses strong problem-solving skills and a passion for software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2/3)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malekjendoubiCV.pdf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His experience includes a maintenance internship at Banque de Tunisie and a development internship at DLS GAMING, where he developed a Spring Boot backend application with Spring Batch, integrating Excel data into PostgreSQL.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Malek's technical skills encompass Java, C++, Python, Spring Boot, Angular, React, MySQL, PostgreSQL, Docker, Jenkins, 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3/3)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malekjendoubiCV.pdf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CI/CD. He has completed academic projects involving Symfony, Spring Boot/Angular hotel management, and a React/Express.js project management platform with DevOps and AI integration. He is also the student representative for ESPRIT.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["who is this?"]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This is Malek Jendoubi. **Reference:**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malekjendoubiCV.pdf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