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mehdikhamassi</a:t>
            </a:r>
          </a:p>
          <a:p>
            <a:pPr algn="ctr"/>
            <a:r>
              <a:rPr sz="2500" b="1">
                <a:solidFill>
                  <a:srgbClr val="000000"/>
                </a:solidFill>
                <a:latin typeface="Georgia"/>
              </a:rPr>
              <a:t>20/05/2025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mehdikhamassi.pdf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is a Data Science Engineering student graduating in 2026. He has experience in data analysis, machine learning, and web development. His projects include a PowerBI dashboard for stolen vehicle analysis, a churn prediction model using Python and related technologies, a CNN model for brain tumor classification, and a due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mehdikhamassi.pdf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diligence system using LLMs and RAG. He interned at Societé Tunisienne de Banque, where he developed web applications using Docker. His skills include Python, TypeScript, Angular, .Net, JavaFX, Symfony, Docker, SQL, MySQL, MongoDB, SQL SERVER, PowerBI, TensorFlow, Keras, CNN, FastAPI, and RAG. He is fluent in Arabic, French, and English.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The document mehdikhamassi.pdf is a resume. • The resume is for Mehdi Khamassi. • Therefore, "this" refers to Mehdi Khamassi. *   Mehdi Khamassi</a:t>
            </a:r>
          </a:p>
          <a:p>
            <a:pPr algn="l">
              <a:lnSpc>
                <a:spcPct val="150000"/>
              </a:lnSpc>
              <a:spcBef>
                <a:spcPts val="300"/>
              </a:spcBef>
              <a:spcAft>
                <a:spcPts val="1000"/>
              </a:spcAft>
            </a:pPr>
            <a:r>
              <a:rPr sz="2000">
                <a:solidFill>
                  <a:srgbClr val="000000"/>
                </a:solidFill>
                <a:latin typeface="Georgia"/>
              </a:rPr>
              <a:t>• **Reference:**</a:t>
            </a:r>
          </a:p>
          <a:p>
            <a:pPr algn="l">
              <a:lnSpc>
                <a:spcPct val="150000"/>
              </a:lnSpc>
              <a:spcBef>
                <a:spcPts val="300"/>
              </a:spcBef>
              <a:spcAft>
                <a:spcPts val="1000"/>
              </a:spcAft>
            </a:pPr>
            <a:r>
              <a:rPr sz="2000">
                <a:solidFill>
                  <a:srgbClr val="000000"/>
                </a:solidFill>
                <a:latin typeface="Georgia"/>
              </a:rPr>
              <a:t>• mehdikhamassi.pdf (This is the title of the document, which is a resume for Mehdi Khamassi.)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