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9E1B-68E5-4D03-BDE6-A441B362B9A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96A0E-20A3-48A4-8559-84DDE9FE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96A0E-20A3-48A4-8559-84DDE9FE1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49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1444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9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1255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84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0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32B556B-62F2-BCD0-BAFB-CA5F1B04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9" y="10"/>
            <a:ext cx="12191979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E6C3B-4BB8-4376-3F92-48988E152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303020"/>
            <a:ext cx="4320227" cy="13568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Single Responsibility Principle (SRP) in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135A6-A4D5-BFE0-2AF0-6891F6A4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Understanding SRP and its impact on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743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B47D-7E1A-DAA2-4F26-22DCAE1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What is SOLID principles and why important in </a:t>
            </a:r>
            <a:r>
              <a:rPr lang="en-US" sz="3600" dirty="0">
                <a:solidFill>
                  <a:srgbClr val="7030A0"/>
                </a:solidFill>
              </a:rPr>
              <a:t>Software Design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E9F3-E51B-D5F7-9A5C-78903BDF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4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7030A0"/>
                </a:solidFill>
              </a:rPr>
              <a:t>SOLID principles</a:t>
            </a:r>
          </a:p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/>
              <a:t>S - Single Responsibility Principle (SRP)</a:t>
            </a:r>
            <a:br>
              <a:rPr lang="en-US" dirty="0"/>
            </a:br>
            <a:r>
              <a:rPr lang="en-US" i="1" dirty="0"/>
              <a:t>Each class should have only one responsibility or reason to change.</a:t>
            </a:r>
            <a:endParaRPr lang="en-US" dirty="0"/>
          </a:p>
          <a:p>
            <a:r>
              <a:rPr lang="en-US" b="1" dirty="0"/>
              <a:t>O - Open/Closed Principle (OCP)</a:t>
            </a:r>
            <a:br>
              <a:rPr lang="en-US" dirty="0"/>
            </a:br>
            <a:r>
              <a:rPr lang="en-US" i="1" dirty="0"/>
              <a:t>Classes should be open for extension but closed for modification.</a:t>
            </a:r>
            <a:endParaRPr lang="en-US" dirty="0"/>
          </a:p>
          <a:p>
            <a:r>
              <a:rPr lang="en-US" b="1" dirty="0"/>
              <a:t>L - </a:t>
            </a:r>
            <a:r>
              <a:rPr lang="en-US" b="1" dirty="0" err="1"/>
              <a:t>Liskov</a:t>
            </a:r>
            <a:r>
              <a:rPr lang="en-US" b="1" dirty="0"/>
              <a:t> Substitution Principle (LSP)</a:t>
            </a:r>
            <a:br>
              <a:rPr lang="en-US" dirty="0"/>
            </a:br>
            <a:r>
              <a:rPr lang="en-US" i="1" dirty="0"/>
              <a:t>Subtypes should be substitutable for their base types without altering program correctness.</a:t>
            </a:r>
            <a:endParaRPr lang="en-US" dirty="0"/>
          </a:p>
          <a:p>
            <a:r>
              <a:rPr lang="en-US" b="1" dirty="0"/>
              <a:t>I - Interface Segregation Principle (ISP)</a:t>
            </a:r>
            <a:br>
              <a:rPr lang="en-US" dirty="0"/>
            </a:br>
            <a:r>
              <a:rPr lang="en-US" i="1" dirty="0"/>
              <a:t>Clients should not be forced to depend on interfaces they do not use.</a:t>
            </a:r>
            <a:endParaRPr lang="en-US" dirty="0"/>
          </a:p>
          <a:p>
            <a:r>
              <a:rPr lang="en-US" b="1" dirty="0"/>
              <a:t>D - Dependency Inversion Principle (DIP)</a:t>
            </a:r>
            <a:br>
              <a:rPr lang="en-US" dirty="0"/>
            </a:br>
            <a:r>
              <a:rPr lang="en-US" i="1" dirty="0"/>
              <a:t>High-level modules should depend on abstractions, not on low-level details.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DBC6-0D42-8E31-D60B-BC18FEB4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66800"/>
            <a:ext cx="6434300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is the Single Responsibility Principle?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AC65F1-74BA-DFC7-8AA8-53E9F75A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885" y="2258573"/>
            <a:ext cx="789873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Main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SRP states that a class should have only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reason to            change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Each class should have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responsibility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one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 single class should only handle one aspect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128684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4BF9-C082-BEFA-8EF8-FF95640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16568"/>
            <a:ext cx="8761413" cy="706964"/>
          </a:xfrm>
        </p:spPr>
        <p:txBody>
          <a:bodyPr/>
          <a:lstStyle/>
          <a:p>
            <a:r>
              <a:rPr lang="en-US" dirty="0"/>
              <a:t>Purpose of SRP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C3315-28E6-AD24-AB02-C04A7748D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7819" y="2481648"/>
            <a:ext cx="856629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change specific functionality without affecting other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Smaller, focused classes are easier to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 in one area of the system don’t require changing others.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SRP makes code more reusable across different parts of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6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3757-0C1C-36F7-839B-753401B7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8863" y="63966"/>
            <a:ext cx="7766936" cy="1646302"/>
          </a:xfrm>
        </p:spPr>
        <p:txBody>
          <a:bodyPr/>
          <a:lstStyle/>
          <a:p>
            <a:r>
              <a:rPr lang="en-US" dirty="0"/>
              <a:t>Example Without SRP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391A-3A57-D7FA-00A6-71619520E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637" y="2457450"/>
            <a:ext cx="7766936" cy="3714749"/>
          </a:xfrm>
        </p:spPr>
        <p:txBody>
          <a:bodyPr/>
          <a:lstStyle/>
          <a:p>
            <a:pPr algn="l"/>
            <a:r>
              <a:rPr lang="en-US" dirty="0"/>
              <a:t>Practical code example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why this is problematic: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Too many responsibilities.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Hard to modify or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Difficult to scale.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E176-1E90-6B95-B65D-8C589E2D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4" y="839789"/>
            <a:ext cx="8596668" cy="1320800"/>
          </a:xfrm>
        </p:spPr>
        <p:txBody>
          <a:bodyPr/>
          <a:lstStyle/>
          <a:p>
            <a:r>
              <a:rPr lang="en-US" dirty="0"/>
              <a:t>Problems Without 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2C28-5C12-4979-5A9E-5E07DB93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 dirty="0"/>
              <a:t>Tightly coupled logic</a:t>
            </a:r>
            <a:r>
              <a:rPr lang="en-US" dirty="0"/>
              <a:t>: </a:t>
            </a:r>
            <a:r>
              <a:rPr lang="en-US" sz="2000" dirty="0"/>
              <a:t>Changes in one functionality affect others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Difficult to maintain</a:t>
            </a:r>
            <a:r>
              <a:rPr lang="en-US" sz="2400" dirty="0"/>
              <a:t>: </a:t>
            </a:r>
            <a:r>
              <a:rPr lang="en-US" sz="2000" dirty="0"/>
              <a:t>Modifying a feature risks breaking the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Low testability</a:t>
            </a:r>
            <a:r>
              <a:rPr lang="en-US" dirty="0"/>
              <a:t>: </a:t>
            </a:r>
            <a:r>
              <a:rPr lang="en-US" sz="2000" dirty="0"/>
              <a:t>Testing becomes harder since the class does multiple things.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E43-306A-400A-2D70-00B2F149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1" y="977735"/>
            <a:ext cx="8596668" cy="1320800"/>
          </a:xfrm>
        </p:spPr>
        <p:txBody>
          <a:bodyPr/>
          <a:lstStyle/>
          <a:p>
            <a:r>
              <a:rPr lang="en-US" dirty="0"/>
              <a:t>Code Example With SRP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4B89A-1AD9-36C6-DC7A-41B039BFA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1223" y="2105294"/>
            <a:ext cx="881383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refactored code using three classes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UserCreator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EmailValidator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WelcomeEmailSender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each with a single responsibility.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to highlight the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class has a focused, single responsibility.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maintain and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947-F429-AAA6-26BD-D324F01C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34" y="1043940"/>
            <a:ext cx="8596668" cy="1320800"/>
          </a:xfrm>
        </p:spPr>
        <p:txBody>
          <a:bodyPr/>
          <a:lstStyle/>
          <a:p>
            <a:r>
              <a:rPr lang="en-US" i="1" dirty="0"/>
              <a:t>With SRP vs. Without SRP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7FC0DD-CECA-6B62-F3CF-9812E0DEB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0244" y="2170915"/>
            <a:ext cx="72252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SRP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Tightly coupled, hard to maintain, low testability.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SRP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classes, easy to maintain, high testability.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6ECB-3887-2A7E-CE50-16E06B29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E5A84-15BF-5D1C-9C9B-0326D3542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934" y="1930400"/>
            <a:ext cx="75751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Responsibility Principle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code more maintainable, scalable, and easier to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a key concept in writing clean, modular code.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try to ensure that each class has 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responsibility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follow SRP effectively.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2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429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Aptos</vt:lpstr>
      <vt:lpstr>Arial</vt:lpstr>
      <vt:lpstr>Trebuchet MS</vt:lpstr>
      <vt:lpstr>Wingdings 3</vt:lpstr>
      <vt:lpstr>Facet</vt:lpstr>
      <vt:lpstr>Single Responsibility Principle (SRP) in Software Design</vt:lpstr>
      <vt:lpstr>What is SOLID principles and why important in Software Design</vt:lpstr>
      <vt:lpstr>What is the Single Responsibility Principle?</vt:lpstr>
      <vt:lpstr>Purpose of SRP</vt:lpstr>
      <vt:lpstr>Example Without SRP</vt:lpstr>
      <vt:lpstr>Problems Without SRP</vt:lpstr>
      <vt:lpstr>Code Example With SRP</vt:lpstr>
      <vt:lpstr>With SRP vs. Without SRP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Jalal khan (FA22-BSE-093)</dc:creator>
  <cp:lastModifiedBy>Jalal khan (FA22-BSE-093)</cp:lastModifiedBy>
  <cp:revision>1</cp:revision>
  <dcterms:created xsi:type="dcterms:W3CDTF">2024-09-30T12:54:17Z</dcterms:created>
  <dcterms:modified xsi:type="dcterms:W3CDTF">2024-09-30T13:55:40Z</dcterms:modified>
</cp:coreProperties>
</file>