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3"/>
  </p:notesMasterIdLst>
  <p:handoutMasterIdLst>
    <p:handoutMasterId r:id="rId14"/>
  </p:handoutMasterIdLst>
  <p:sldIdLst>
    <p:sldId id="312" r:id="rId5"/>
    <p:sldId id="304" r:id="rId6"/>
    <p:sldId id="323" r:id="rId7"/>
    <p:sldId id="281" r:id="rId8"/>
    <p:sldId id="282" r:id="rId9"/>
    <p:sldId id="314" r:id="rId10"/>
    <p:sldId id="324" r:id="rId11"/>
    <p:sldId id="297" r:id="rId1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67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87CA1-BC12-B706-45C3-2BDC763DE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8F2AE5-09D5-EC14-8861-984C65A824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ED3948-4639-46A5-7432-22A92C085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1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104" y="0"/>
            <a:ext cx="9507792" cy="3831221"/>
          </a:xfrm>
        </p:spPr>
        <p:txBody>
          <a:bodyPr anchor="ctr"/>
          <a:lstStyle/>
          <a:p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Segoe UI Historic" panose="020B0502040204020203" pitchFamily="34" charset="0"/>
              </a:rPr>
              <a:t>Tic-Tac-Toe AI Using Minimax Algorithm and Alpha-Beta Pruning for Optimal Decision-Making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77452"/>
            <a:ext cx="6743700" cy="332327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Develop an AI that plays Tic-Tac-Toe optimally.</a:t>
            </a:r>
          </a:p>
          <a:p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Features: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AI Uses the Minimax Algorithm for decision-making.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AI will be Optimized with Alpha-Beta Pruning for efficiency.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Ensures the AI never loses if played optimally..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ACE4F-FCDD-0D6A-5D00-B2121390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Tic-Tac-Toe?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35522-4016-D882-48E9-F8E8C3C1E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63165"/>
            <a:ext cx="6583680" cy="3207344"/>
          </a:xfrm>
        </p:spPr>
        <p:txBody>
          <a:bodyPr/>
          <a:lstStyle/>
          <a:p>
            <a:endParaRPr lang="en-US" dirty="0">
              <a:effectLst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a simple game that provides a perfect environment to apply game tree search techniques.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helps us understand decision-making in artificial intelligence.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990DA-AF31-A383-B41D-37000DF09F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36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6"/>
            <a:ext cx="5259554" cy="1100138"/>
          </a:xfrm>
        </p:spPr>
        <p:txBody>
          <a:bodyPr/>
          <a:lstStyle/>
          <a:p>
            <a:r>
              <a:rPr lang="en-US" sz="18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 Rules (Brief)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157414"/>
            <a:ext cx="5259554" cy="3884569"/>
          </a:xfrm>
        </p:spPr>
        <p:txBody>
          <a:bodyPr/>
          <a:lstStyle/>
          <a:p>
            <a:pPr marL="342900" marR="0" lvl="0" indent="-342900" fontAlgn="base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game will be played on a 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3x3 board</a:t>
            </a: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Players place 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‘X’</a:t>
            </a: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(This will be done by AI) and 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‘O’</a:t>
            </a: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(by Human).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first player who will be able to align three marks 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horizontally, vertically, or diagonally</a:t>
            </a: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wins.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Aft>
                <a:spcPts val="12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the game does not have any winners, the game ends in a 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</a:t>
            </a: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9" name="Picture 2" descr="Tic-tac-toe, rubber ducks and the ...">
            <a:extLst>
              <a:ext uri="{FF2B5EF4-FFF2-40B4-BE49-F238E27FC236}">
                <a16:creationId xmlns:a16="http://schemas.microsoft.com/office/drawing/2014/main" id="{584B9B2D-CDD2-18EA-35EB-ED72C13E6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843" y="2157414"/>
            <a:ext cx="4261757" cy="372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Role of Minimax Algorithm</a:t>
            </a:r>
            <a:b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051438"/>
            <a:ext cx="7965460" cy="4349363"/>
          </a:xfrm>
        </p:spPr>
        <p:txBody>
          <a:bodyPr>
            <a:normAutofit/>
          </a:bodyPr>
          <a:lstStyle/>
          <a:p>
            <a:pPr marL="457200" marR="0"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Minmax is 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recursive decision-making algorithm used in two-player games.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Minmax Works: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AI (Maximizer) selects the move with the highest possible advantage.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opponent (Minimizer) tries to counteract by selecting moves that minimize the AI’s advantage.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Game State Scoring: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AI wins, the score will be +1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If the human wins, the score will be -1. If it’s a draw, the score will be 0.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Ensures that the AI always selects the best possible move.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184" y="-83192"/>
            <a:ext cx="6722291" cy="771526"/>
          </a:xfrm>
        </p:spPr>
        <p:txBody>
          <a:bodyPr/>
          <a:lstStyle/>
          <a:p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Role of Alpha-Beta Pruning</a:t>
            </a: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3867" y="1073253"/>
            <a:ext cx="6908029" cy="3674080"/>
          </a:xfrm>
        </p:spPr>
        <p:txBody>
          <a:bodyPr>
            <a:noAutofit/>
          </a:bodyPr>
          <a:lstStyle/>
          <a:p>
            <a:endParaRPr lang="en-US" sz="2000" dirty="0">
              <a:effectLst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computationally expensive without pruning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Alpha-Beta pruning makes the AI more efficient by 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eliminating unnecessary calculations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It Works: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Alpha represents the best choice for the AI (Maximizer).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Beta represents the best choice for the opponent (Minimizer).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a move doesn’t improve the outcome, further exploration of that branch is skipped.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Gain: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Gain Reduces the number of nodes evaluated by almost 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40-50%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speeding up decision-making.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A8DC5-D091-1011-2DEF-C745EED56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C4F9-787D-4D13-40F0-C7B0B03D8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446" y="634489"/>
            <a:ext cx="5259554" cy="1100138"/>
          </a:xfrm>
        </p:spPr>
        <p:txBody>
          <a:bodyPr/>
          <a:lstStyle/>
          <a:p>
            <a:r>
              <a:rPr lang="en-US" sz="32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Update and Results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71F0C-E814-9E00-E903-CCF065B33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157414"/>
            <a:ext cx="5259554" cy="388456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Minimax algorithm has been successfully implemented, and the AI can now play Tic-Tac-Toe optimally.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AI consistently makes the best moves, ensuring a win or draw while efficiently blocking opponent strategies.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36DC11-994B-C66E-D5C8-2A592E06D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751" y="393290"/>
            <a:ext cx="5055462" cy="636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16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Nandini Das 2031326642 </a:t>
            </a:r>
          </a:p>
          <a:p>
            <a:r>
              <a:rPr lang="en-US" dirty="0">
                <a:solidFill>
                  <a:schemeClr val="tx1"/>
                </a:solidFill>
              </a:rPr>
              <a:t>Syed Riaz Us Salatin </a:t>
            </a:r>
            <a:r>
              <a:rPr lang="en-US" dirty="0" err="1">
                <a:solidFill>
                  <a:schemeClr val="tx1"/>
                </a:solidFill>
              </a:rPr>
              <a:t>Yeasin</a:t>
            </a:r>
            <a:r>
              <a:rPr lang="en-US" dirty="0">
                <a:solidFill>
                  <a:schemeClr val="tx1"/>
                </a:solidFill>
              </a:rPr>
              <a:t> 2031061642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inherit"/>
              </a:rPr>
              <a:t>Tousif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inherit"/>
              </a:rPr>
              <a:t> Iqbal – 2012814642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inherit"/>
              </a:rPr>
              <a:t>Nafiz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inherit"/>
              </a:rPr>
              <a:t> Haider Chowdhury 1721587642</a:t>
            </a:r>
            <a:endParaRPr lang="en-US" b="1" i="0" u="none" strike="noStrike" dirty="0">
              <a:solidFill>
                <a:schemeClr val="tx1"/>
              </a:solidFill>
              <a:effectLst/>
              <a:latin typeface="Segoe UI Historic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{00F49696-9E44-43C1-A7B4-6BA19D70ECAE}tf78438558_win32</Template>
  <TotalTime>144</TotalTime>
  <Words>406</Words>
  <Application>Microsoft Office PowerPoint</Application>
  <PresentationFormat>Widescreen</PresentationFormat>
  <Paragraphs>47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Arial Black</vt:lpstr>
      <vt:lpstr>Calibri</vt:lpstr>
      <vt:lpstr>Courier New</vt:lpstr>
      <vt:lpstr>inherit</vt:lpstr>
      <vt:lpstr>Sabon Next LT</vt:lpstr>
      <vt:lpstr>Segoe UI Historic</vt:lpstr>
      <vt:lpstr>Symbol</vt:lpstr>
      <vt:lpstr>Custom</vt:lpstr>
      <vt:lpstr>Tic-Tac-Toe AI Using Minimax Algorithm and Alpha-Beta Pruning for Optimal Decision-Making</vt:lpstr>
      <vt:lpstr>Introduction </vt:lpstr>
      <vt:lpstr>Why Tic-Tac-Toe? </vt:lpstr>
      <vt:lpstr>Game Rules (Brief) </vt:lpstr>
      <vt:lpstr>Role of Minimax Algorithm </vt:lpstr>
      <vt:lpstr>Role of Alpha-Beta Pruning</vt:lpstr>
      <vt:lpstr> Update and Results 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Nandini Das</dc:creator>
  <cp:lastModifiedBy>Tousif Iqbal</cp:lastModifiedBy>
  <cp:revision>2</cp:revision>
  <dcterms:created xsi:type="dcterms:W3CDTF">2025-02-24T17:42:11Z</dcterms:created>
  <dcterms:modified xsi:type="dcterms:W3CDTF">2025-02-24T20:14:36Z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