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14"/>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64043" autoAdjust="0"/>
  </p:normalViewPr>
  <p:slideViewPr>
    <p:cSldViewPr snapToGrid="0">
      <p:cViewPr varScale="1">
        <p:scale>
          <a:sx n="42" d="100"/>
          <a:sy n="42" d="100"/>
        </p:scale>
        <p:origin x="6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02/02/1442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02/02/1442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88833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02/02/1442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7052278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02/02/1442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776143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02/02/1442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421832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02/02/1442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5409153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02/02/1442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8256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02/02/1442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1708829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02/02/1442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7420691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02/02/1442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037524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02/02/1442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82498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02/02/1442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7327557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02/02/1442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2147025047"/>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t>Web Browsers</a:t>
            </a:r>
            <a:endParaRPr lang="ar-SY" sz="4800" b="1" dirty="0"/>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BE6D8F-611E-4C3A-BF03-368EA85E2E4C}"/>
              </a:ext>
            </a:extLst>
          </p:cNvPr>
          <p:cNvSpPr>
            <a:spLocks noGrp="1"/>
          </p:cNvSpPr>
          <p:nvPr>
            <p:ph type="title"/>
          </p:nvPr>
        </p:nvSpPr>
        <p:spPr/>
        <p:txBody>
          <a:bodyPr>
            <a:normAutofit/>
          </a:bodyPr>
          <a:lstStyle/>
          <a:p>
            <a:pPr algn="ctr"/>
            <a:r>
              <a:rPr lang="en-US" sz="4800" b="1" dirty="0"/>
              <a:t>Web Server</a:t>
            </a:r>
          </a:p>
        </p:txBody>
      </p:sp>
      <p:pic>
        <p:nvPicPr>
          <p:cNvPr id="10" name="صورة 9">
            <a:extLst>
              <a:ext uri="{FF2B5EF4-FFF2-40B4-BE49-F238E27FC236}">
                <a16:creationId xmlns:a16="http://schemas.microsoft.com/office/drawing/2014/main" id="{CDC21F2B-6FF8-4358-A469-D6EA8318A295}"/>
              </a:ext>
            </a:extLst>
          </p:cNvPr>
          <p:cNvPicPr>
            <a:picLocks noChangeAspect="1"/>
          </p:cNvPicPr>
          <p:nvPr/>
        </p:nvPicPr>
        <p:blipFill>
          <a:blip r:embed="rId3"/>
          <a:stretch>
            <a:fillRect/>
          </a:stretch>
        </p:blipFill>
        <p:spPr>
          <a:xfrm>
            <a:off x="1714500" y="2005171"/>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t>الويب        </a:t>
            </a:r>
            <a:r>
              <a:rPr lang="en-US" sz="4800" b="1" dirty="0"/>
              <a:t> </a:t>
            </a:r>
            <a:r>
              <a:rPr lang="en-US" sz="6000" b="1" dirty="0"/>
              <a:t>X</a:t>
            </a:r>
            <a:r>
              <a:rPr lang="ar-SY" sz="6000" b="1" dirty="0"/>
              <a:t>     </a:t>
            </a:r>
            <a:r>
              <a:rPr lang="ar-SY" sz="4800" b="1" dirty="0"/>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t>الويب        </a:t>
            </a:r>
            <a:r>
              <a:rPr lang="en-US" sz="4800" b="1" dirty="0"/>
              <a:t> </a:t>
            </a:r>
            <a:r>
              <a:rPr lang="en-US" sz="6000" b="1" dirty="0"/>
              <a:t>X</a:t>
            </a:r>
            <a:r>
              <a:rPr lang="ar-SY" sz="6000" b="1" dirty="0"/>
              <a:t>     </a:t>
            </a:r>
            <a:r>
              <a:rPr lang="ar-SY" sz="4800" b="1" dirty="0"/>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t>Ip</a:t>
            </a:r>
            <a:r>
              <a:rPr lang="en-US" sz="4800" b="1" dirty="0"/>
              <a:t> address</a:t>
            </a:r>
            <a:endParaRPr lang="ar-SY" b="1" dirty="0"/>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t>Ip</a:t>
            </a:r>
            <a:r>
              <a:rPr lang="en-US" sz="4800" b="1" dirty="0"/>
              <a:t> address</a:t>
            </a:r>
            <a:endParaRPr lang="ar-SY" sz="4800" b="1" dirty="0"/>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t>Domain name</a:t>
            </a:r>
            <a:endParaRPr lang="ar-SY" sz="4800" b="1" dirty="0"/>
          </a:p>
        </p:txBody>
      </p:sp>
      <p:pic>
        <p:nvPicPr>
          <p:cNvPr id="3" name="صورة 2"/>
          <p:cNvPicPr>
            <a:picLocks noChangeAspect="1"/>
          </p:cNvPicPr>
          <p:nvPr/>
        </p:nvPicPr>
        <p:blipFill>
          <a:blip r:embed="rId2"/>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t>DNS </a:t>
            </a:r>
            <a:endParaRPr lang="ar-SY" sz="4800" b="1" dirty="0"/>
          </a:p>
        </p:txBody>
      </p:sp>
      <p:pic>
        <p:nvPicPr>
          <p:cNvPr id="4" name="صورة 3"/>
          <p:cNvPicPr>
            <a:picLocks noChangeAspect="1"/>
          </p:cNvPicPr>
          <p:nvPr/>
        </p:nvPicPr>
        <p:blipFill>
          <a:blip r:embed="rId2"/>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t>Domain name</a:t>
            </a:r>
            <a:endParaRPr lang="ar-SY" sz="4800" b="1" dirty="0"/>
          </a:p>
        </p:txBody>
      </p:sp>
      <p:pic>
        <p:nvPicPr>
          <p:cNvPr id="4" name="صورة 3"/>
          <p:cNvPicPr>
            <a:picLocks noChangeAspect="1"/>
          </p:cNvPicPr>
          <p:nvPr/>
        </p:nvPicPr>
        <p:blipFill>
          <a:blip r:embed="rId2"/>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t>Client Server</a:t>
            </a:r>
            <a:endParaRPr lang="ar-SY" sz="4800" b="1" dirty="0"/>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نسق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1179</TotalTime>
  <Words>477</Words>
  <Application>Microsoft Office PowerPoint</Application>
  <PresentationFormat>شاشة عريضة</PresentationFormat>
  <Paragraphs>58</Paragraphs>
  <Slides>12</Slides>
  <Notes>7</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12</vt:i4>
      </vt:variant>
    </vt:vector>
  </HeadingPairs>
  <TitlesOfParts>
    <vt:vector size="17" baseType="lpstr">
      <vt:lpstr>Arial</vt:lpstr>
      <vt:lpstr>Calibri</vt:lpstr>
      <vt:lpstr>Calibri Light</vt:lpstr>
      <vt:lpstr>Simplified Arabic</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 programming</dc:title>
  <dc:creator>HP</dc:creator>
  <cp:lastModifiedBy>Haider Ibrahem</cp:lastModifiedBy>
  <cp:revision>34</cp:revision>
  <dcterms:created xsi:type="dcterms:W3CDTF">2020-09-18T05:52:50Z</dcterms:created>
  <dcterms:modified xsi:type="dcterms:W3CDTF">2020-09-19T12:27:23Z</dcterms:modified>
</cp:coreProperties>
</file>