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17"/>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4043" autoAdjust="0"/>
  </p:normalViewPr>
  <p:slideViewPr>
    <p:cSldViewPr snapToGrid="0">
      <p:cViewPr varScale="1">
        <p:scale>
          <a:sx n="46" d="100"/>
          <a:sy n="46" d="100"/>
        </p:scale>
        <p:origin x="16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03/02/1442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err="1">
                <a:solidFill>
                  <a:srgbClr val="333333"/>
                </a:solidFill>
                <a:effectLst/>
                <a:latin typeface="Arial" panose="020B0604020202020204" pitchFamily="34" charset="0"/>
              </a:rPr>
              <a:t>HyperText</a:t>
            </a:r>
            <a:r>
              <a:rPr lang="en-US" b="1" i="0" dirty="0">
                <a:solidFill>
                  <a:srgbClr val="333333"/>
                </a:solidFill>
                <a:effectLst/>
                <a:latin typeface="Arial" panose="020B0604020202020204" pitchFamily="34" charset="0"/>
              </a:rPr>
              <a: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:تستخدم من أجل بناء عناصر صفحة الويب بشكل مجرد </a:t>
            </a: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03/02/1442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03/02/1442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03/02/1442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03/02/1442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03/02/1442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03/02/1442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03/02/1442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t>Web Browsers</a:t>
            </a:r>
            <a:endParaRPr lang="ar-SY" sz="4800" b="1" dirty="0"/>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Front End</a:t>
            </a:r>
            <a:endParaRPr lang="ar-SY" sz="4800" b="1" dirty="0"/>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087E62-C074-44DD-88B6-10B6A5C59792}"/>
              </a:ext>
            </a:extLst>
          </p:cNvPr>
          <p:cNvSpPr>
            <a:spLocks noGrp="1"/>
          </p:cNvSpPr>
          <p:nvPr>
            <p:ph type="title"/>
          </p:nvPr>
        </p:nvSpPr>
        <p:spPr/>
        <p:txBody>
          <a:bodyPr/>
          <a:lstStyle/>
          <a:p>
            <a:pPr algn="ctr"/>
            <a:r>
              <a:rPr lang="en-US" sz="4800" b="1" dirty="0"/>
              <a:t>HTML</a:t>
            </a:r>
            <a:endParaRPr lang="en-US" b="1" dirty="0"/>
          </a:p>
        </p:txBody>
      </p:sp>
      <p:pic>
        <p:nvPicPr>
          <p:cNvPr id="4" name="صورة 3">
            <a:extLst>
              <a:ext uri="{FF2B5EF4-FFF2-40B4-BE49-F238E27FC236}">
                <a16:creationId xmlns:a16="http://schemas.microsoft.com/office/drawing/2014/main" id="{ABBF89EF-80EE-4382-94CE-0E51FAEAFAA2}"/>
              </a:ext>
            </a:extLst>
          </p:cNvPr>
          <p:cNvPicPr>
            <a:picLocks noChangeAspect="1"/>
          </p:cNvPicPr>
          <p:nvPr/>
        </p:nvPicPr>
        <p:blipFill>
          <a:blip r:embed="rId2"/>
          <a:stretch>
            <a:fillRect/>
          </a:stretch>
        </p:blipFill>
        <p:spPr>
          <a:xfrm>
            <a:off x="2618509" y="1690688"/>
            <a:ext cx="7536007" cy="4501144"/>
          </a:xfrm>
          <a:prstGeom prst="rect">
            <a:avLst/>
          </a:prstGeom>
        </p:spPr>
      </p:pic>
      <p:pic>
        <p:nvPicPr>
          <p:cNvPr id="5" name="صورة 4">
            <a:extLst>
              <a:ext uri="{FF2B5EF4-FFF2-40B4-BE49-F238E27FC236}">
                <a16:creationId xmlns:a16="http://schemas.microsoft.com/office/drawing/2014/main" id="{E1C0DBFA-4892-4CDC-84F0-6253AB3B58C9}"/>
              </a:ext>
            </a:extLst>
          </p:cNvPr>
          <p:cNvPicPr>
            <a:picLocks noChangeAspect="1"/>
          </p:cNvPicPr>
          <p:nvPr/>
        </p:nvPicPr>
        <p:blipFill>
          <a:blip r:embed="rId3"/>
          <a:stretch>
            <a:fillRect/>
          </a:stretch>
        </p:blipFill>
        <p:spPr>
          <a:xfrm>
            <a:off x="2409825" y="1537855"/>
            <a:ext cx="7744691" cy="5185040"/>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t>الويب        </a:t>
            </a:r>
            <a:r>
              <a:rPr lang="en-US" sz="4800" b="1" dirty="0"/>
              <a:t> </a:t>
            </a:r>
            <a:r>
              <a:rPr lang="en-US" sz="6000" b="1" dirty="0"/>
              <a:t>X</a:t>
            </a:r>
            <a:r>
              <a:rPr lang="ar-SY" sz="6000" b="1" dirty="0"/>
              <a:t>     </a:t>
            </a:r>
            <a:r>
              <a:rPr lang="ar-SY" sz="4800" b="1" dirty="0"/>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t>الويب        </a:t>
            </a:r>
            <a:r>
              <a:rPr lang="en-US" sz="4800" b="1" dirty="0"/>
              <a:t> </a:t>
            </a:r>
            <a:r>
              <a:rPr lang="en-US" sz="6000" b="1" dirty="0"/>
              <a:t>X</a:t>
            </a:r>
            <a:r>
              <a:rPr lang="ar-SY" sz="6000" b="1" dirty="0"/>
              <a:t>     </a:t>
            </a:r>
            <a:r>
              <a:rPr lang="ar-SY" sz="4800" b="1" dirty="0"/>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t>Ip</a:t>
            </a:r>
            <a:r>
              <a:rPr lang="en-US" sz="4800" b="1" dirty="0"/>
              <a:t> address</a:t>
            </a:r>
            <a:endParaRPr lang="ar-SY" b="1" dirty="0"/>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t>Ip</a:t>
            </a:r>
            <a:r>
              <a:rPr lang="en-US" sz="4800" b="1" dirty="0"/>
              <a:t> address</a:t>
            </a:r>
            <a:endParaRPr lang="ar-SY" sz="4800" b="1" dirty="0"/>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Domain name</a:t>
            </a:r>
            <a:endParaRPr lang="ar-SY" sz="4800" b="1" dirty="0"/>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t>DNS </a:t>
            </a:r>
            <a:endParaRPr lang="ar-SY" sz="4800" b="1" dirty="0"/>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Domain name</a:t>
            </a:r>
            <a:endParaRPr lang="ar-SY" sz="4800" b="1" dirty="0"/>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t>Client Server</a:t>
            </a:r>
            <a:endParaRPr lang="ar-SY" sz="4800" b="1" dirty="0"/>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1589</TotalTime>
  <Words>807</Words>
  <Application>Microsoft Office PowerPoint</Application>
  <PresentationFormat>شاشة عريضة</PresentationFormat>
  <Paragraphs>94</Paragraphs>
  <Slides>15</Slides>
  <Notes>14</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15</vt:i4>
      </vt:variant>
    </vt:vector>
  </HeadingPairs>
  <TitlesOfParts>
    <vt:vector size="21" baseType="lpstr">
      <vt:lpstr>Arial</vt:lpstr>
      <vt:lpstr>Calibri</vt:lpstr>
      <vt:lpstr>Calibri Light</vt:lpstr>
      <vt:lpstr>Simplified Arabic</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Haider Ibrahem</cp:lastModifiedBy>
  <cp:revision>75</cp:revision>
  <cp:lastPrinted>2020-09-19T19:00:45Z</cp:lastPrinted>
  <dcterms:created xsi:type="dcterms:W3CDTF">2020-09-18T05:52:50Z</dcterms:created>
  <dcterms:modified xsi:type="dcterms:W3CDTF">2020-09-20T10:41:54Z</dcterms:modified>
</cp:coreProperties>
</file>