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92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3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ar-SY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بلا نمط، شبكة جدول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64043" autoAdjust="0"/>
  </p:normalViewPr>
  <p:slideViewPr>
    <p:cSldViewPr snapToGrid="0">
      <p:cViewPr varScale="1">
        <p:scale>
          <a:sx n="48" d="100"/>
          <a:sy n="48" d="100"/>
        </p:scale>
        <p:origin x="36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Y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A1A1DAE-EBF7-412C-A29B-AC6DBC49921F}" type="datetimeFigureOut">
              <a:rPr lang="ar-SY" smtClean="0"/>
              <a:t>01/02/1442</a:t>
            </a:fld>
            <a:endParaRPr lang="ar-SY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Y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Y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Y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C320E0A-D0AF-4D7D-9A21-388A396A7CCB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72727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Y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ar-S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يجب </a:t>
            </a:r>
            <a:r>
              <a:rPr lang="ar-SY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أن نميز جيداً بين الانترنت وبين الويب</a:t>
            </a:r>
            <a:r>
              <a:rPr lang="ar-S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ar-S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إذ أن </a:t>
            </a:r>
            <a:r>
              <a:rPr lang="ar-SY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الانترنت</a:t>
            </a:r>
            <a:r>
              <a:rPr lang="ar-S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هي مجموعة من</a:t>
            </a:r>
          </a:p>
          <a:p>
            <a:r>
              <a:rPr lang="ar-S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الحواسب والتجهيزات المرتبطة مع بعضها بحيث يُمكن لكل منها التخاطب مع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S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الآخر عبر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Transmission Control Protocol/Internet Protocol (TCP/IP)</a:t>
            </a:r>
            <a:r>
              <a:rPr lang="ar-S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ar-SY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S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أما </a:t>
            </a:r>
            <a:r>
              <a:rPr lang="ar-SY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الويب</a:t>
            </a:r>
            <a:r>
              <a:rPr lang="ar-S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فهي مجموعة من البرمجيات والبروتوكولات التي تمّ وضعها على</a:t>
            </a:r>
          </a:p>
          <a:p>
            <a:r>
              <a:rPr lang="ar-S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حواسب الانترنت )تستخدم الويب البروتوكول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 (. </a:t>
            </a:r>
            <a:r>
              <a:rPr lang="ar-S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وبهذا فإن الانترنت كانت</a:t>
            </a:r>
          </a:p>
          <a:p>
            <a:r>
              <a:rPr lang="ar-SY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وماتازل</a:t>
            </a:r>
            <a:r>
              <a:rPr lang="ar-S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مفيدة قبل ظهور الويب، مع ملاحظة أن معظم البشر اليوم يستخدمون</a:t>
            </a:r>
          </a:p>
          <a:p>
            <a:r>
              <a:rPr lang="ar-S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الانترنت عبر الويب.</a:t>
            </a:r>
          </a:p>
          <a:p>
            <a:endParaRPr lang="ar-SY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ar-SY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20E0A-D0AF-4D7D-9A21-388A396A7CCB}" type="slidenum">
              <a:rPr lang="ar-SY" smtClean="0"/>
              <a:t>2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066652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Y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20E0A-D0AF-4D7D-9A21-388A396A7CCB}" type="slidenum">
              <a:rPr lang="ar-SY" smtClean="0"/>
              <a:t>3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109766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SY" dirty="0" smtClean="0"/>
              <a:t>تفاصيل</a:t>
            </a:r>
            <a:r>
              <a:rPr lang="ar-SY" baseline="0" dirty="0" smtClean="0"/>
              <a:t> الانترنت تدرس في مواد الشبكات الأن ما يهمنا هو الأساسيات التي تساعد في بناء الويب </a:t>
            </a:r>
            <a:endParaRPr lang="ar-SY" dirty="0" smtClean="0"/>
          </a:p>
          <a:p>
            <a:r>
              <a:rPr lang="ar-SY" dirty="0" smtClean="0"/>
              <a:t>كيف</a:t>
            </a:r>
            <a:r>
              <a:rPr lang="ar-SY" baseline="0" dirty="0" smtClean="0"/>
              <a:t> يتم معرفة الأجهزة على شبكة الانترنت ؟</a:t>
            </a:r>
          </a:p>
          <a:p>
            <a:r>
              <a:rPr lang="ar-SY" baseline="0" dirty="0" smtClean="0"/>
              <a:t>باستخدام معرف فريد لكل جهاز... </a:t>
            </a:r>
            <a:r>
              <a:rPr lang="en-US" baseline="0" dirty="0" err="1" smtClean="0"/>
              <a:t>Ip</a:t>
            </a:r>
            <a:r>
              <a:rPr lang="en-US" baseline="0" dirty="0" smtClean="0"/>
              <a:t> address</a:t>
            </a:r>
            <a:endParaRPr lang="ar-SY" baseline="0" dirty="0" smtClean="0"/>
          </a:p>
          <a:p>
            <a:r>
              <a:rPr lang="ar-S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يتكون العنوان الفريد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Internet Protocol(IP) address </a:t>
            </a:r>
            <a:r>
              <a:rPr lang="ar-S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من 32 بت ويكتب عادة باستخدام أربعة أرقام  كل منها 8 بت </a:t>
            </a:r>
          </a:p>
          <a:p>
            <a:r>
              <a:rPr lang="ar-S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مثل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191.57.126.121 </a:t>
            </a:r>
            <a:r>
              <a:rPr lang="ar-S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و يتم عادة إعصاء مجال متسلسل من هذه الأرقام لكل منظمة  و التي تقوم بتوزيع الأرقام ضمن المجال على حواسبها .</a:t>
            </a:r>
          </a:p>
          <a:p>
            <a:r>
              <a:rPr lang="ar-S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مثال المجال الخاص بوزارة الدفاع الأمريكية </a:t>
            </a:r>
          </a:p>
          <a:p>
            <a:r>
              <a:rPr lang="ar-S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من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12.0.0.0   </a:t>
            </a:r>
            <a:r>
              <a:rPr lang="ar-S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حتى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12.255.255.255 </a:t>
            </a:r>
            <a:r>
              <a:rPr lang="ar-S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أي 16 مليون عنوان .</a:t>
            </a:r>
          </a:p>
          <a:p>
            <a:r>
              <a:rPr lang="ar-S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و مع تزايد الطلب على هذه  المجالات ظهر معيار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ipv6</a:t>
            </a:r>
            <a:r>
              <a:rPr lang="ar-S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لذي يوسع العنوان إلى 128 بت </a:t>
            </a: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20E0A-D0AF-4D7D-9A21-388A396A7CCB}" type="slidenum">
              <a:rPr lang="ar-SY" smtClean="0"/>
              <a:t>4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242911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SY" dirty="0" smtClean="0"/>
              <a:t>تفاصيل</a:t>
            </a:r>
            <a:r>
              <a:rPr lang="ar-SY" baseline="0" dirty="0" smtClean="0"/>
              <a:t> الانترنت تدرس في مواد الشبكات الأن ما يهمنا هو الأساسيات التي تساعد في بناء الويب </a:t>
            </a:r>
            <a:endParaRPr lang="ar-SY" dirty="0" smtClean="0"/>
          </a:p>
          <a:p>
            <a:r>
              <a:rPr lang="ar-SY" dirty="0" smtClean="0"/>
              <a:t>كيف</a:t>
            </a:r>
            <a:r>
              <a:rPr lang="ar-SY" baseline="0" dirty="0" smtClean="0"/>
              <a:t> يتم معرفة الأجهزة على شبكة الانترنت ؟</a:t>
            </a:r>
          </a:p>
          <a:p>
            <a:r>
              <a:rPr lang="ar-SY" baseline="0" dirty="0" smtClean="0"/>
              <a:t>باستخدام معرف فريد لكل جهاز... </a:t>
            </a:r>
            <a:r>
              <a:rPr lang="en-US" baseline="0" dirty="0" err="1" smtClean="0"/>
              <a:t>Ip</a:t>
            </a:r>
            <a:r>
              <a:rPr lang="en-US" baseline="0" dirty="0" smtClean="0"/>
              <a:t> address</a:t>
            </a:r>
            <a:endParaRPr lang="ar-SY" baseline="0" dirty="0" smtClean="0"/>
          </a:p>
          <a:p>
            <a:r>
              <a:rPr lang="ar-S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يتكون العنوان الفريد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Internet Protocol(IP) address </a:t>
            </a:r>
            <a:r>
              <a:rPr lang="ar-S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من 32 بت ويكتب عادة باستخدام أربعة أرقام  كل منها 8 بت </a:t>
            </a:r>
          </a:p>
          <a:p>
            <a:r>
              <a:rPr lang="ar-S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مثل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191.57.126.121 </a:t>
            </a:r>
            <a:r>
              <a:rPr lang="ar-S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و يتم عادة إعصاء مجال متسلسل من هذه الأرقام لكل منظمة  و التي تقوم بتوزيع الأرقام ضمن المجال على حواسبها .</a:t>
            </a:r>
          </a:p>
          <a:p>
            <a:r>
              <a:rPr lang="ar-S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مثال المجال الخاص بوزارة الدفاع الأمريكية </a:t>
            </a:r>
          </a:p>
          <a:p>
            <a:r>
              <a:rPr lang="ar-S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من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12.0.0.0   </a:t>
            </a:r>
            <a:r>
              <a:rPr lang="ar-S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حتى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12.255.255.255 </a:t>
            </a:r>
            <a:r>
              <a:rPr lang="ar-S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أي 16 مليون عنوان .</a:t>
            </a:r>
          </a:p>
          <a:p>
            <a:r>
              <a:rPr lang="ar-S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و مع تزايد الطلب على هذه  المجالات ظهر معيار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ipv6</a:t>
            </a:r>
            <a:r>
              <a:rPr lang="ar-S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لذي يوسع العنوان إلى 128 بت </a:t>
            </a:r>
            <a:endParaRPr lang="ar-SY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20E0A-D0AF-4D7D-9A21-388A396A7CCB}" type="slidenum">
              <a:rPr lang="ar-SY" smtClean="0"/>
              <a:t>5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838695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Y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20E0A-D0AF-4D7D-9A21-388A396A7CCB}" type="slidenum">
              <a:rPr lang="ar-SY" smtClean="0"/>
              <a:t>9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870209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ACB1-6B07-4748-A2AF-A58E584E06E3}" type="datetimeFigureOut">
              <a:rPr lang="ar-SY" smtClean="0"/>
              <a:t>01/02/1442</a:t>
            </a:fld>
            <a:endParaRPr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B19F-D4BF-4F17-B306-9E391B9FADFA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4042682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ACB1-6B07-4748-A2AF-A58E584E06E3}" type="datetimeFigureOut">
              <a:rPr lang="ar-SY" smtClean="0"/>
              <a:t>01/02/1442</a:t>
            </a:fld>
            <a:endParaRPr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B19F-D4BF-4F17-B306-9E391B9FADFA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141322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ACB1-6B07-4748-A2AF-A58E584E06E3}" type="datetimeFigureOut">
              <a:rPr lang="ar-SY" smtClean="0"/>
              <a:t>01/02/1442</a:t>
            </a:fld>
            <a:endParaRPr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B19F-D4BF-4F17-B306-9E391B9FADFA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597619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ACB1-6B07-4748-A2AF-A58E584E06E3}" type="datetimeFigureOut">
              <a:rPr lang="ar-SY" smtClean="0"/>
              <a:t>01/02/1442</a:t>
            </a:fld>
            <a:endParaRPr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B19F-D4BF-4F17-B306-9E391B9FADFA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141044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ACB1-6B07-4748-A2AF-A58E584E06E3}" type="datetimeFigureOut">
              <a:rPr lang="ar-SY" smtClean="0"/>
              <a:t>01/02/1442</a:t>
            </a:fld>
            <a:endParaRPr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B19F-D4BF-4F17-B306-9E391B9FADFA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752096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ACB1-6B07-4748-A2AF-A58E584E06E3}" type="datetimeFigureOut">
              <a:rPr lang="ar-SY" smtClean="0"/>
              <a:t>01/02/1442</a:t>
            </a:fld>
            <a:endParaRPr lang="ar-S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B19F-D4BF-4F17-B306-9E391B9FADFA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4136603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ACB1-6B07-4748-A2AF-A58E584E06E3}" type="datetimeFigureOut">
              <a:rPr lang="ar-SY" smtClean="0"/>
              <a:t>01/02/1442</a:t>
            </a:fld>
            <a:endParaRPr lang="ar-S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B19F-D4BF-4F17-B306-9E391B9FADFA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087688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ACB1-6B07-4748-A2AF-A58E584E06E3}" type="datetimeFigureOut">
              <a:rPr lang="ar-SY" smtClean="0"/>
              <a:t>01/02/1442</a:t>
            </a:fld>
            <a:endParaRPr lang="ar-S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B19F-D4BF-4F17-B306-9E391B9FADFA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872382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ACB1-6B07-4748-A2AF-A58E584E06E3}" type="datetimeFigureOut">
              <a:rPr lang="ar-SY" smtClean="0"/>
              <a:t>01/02/1442</a:t>
            </a:fld>
            <a:endParaRPr lang="ar-S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B19F-D4BF-4F17-B306-9E391B9FADFA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039637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ACB1-6B07-4748-A2AF-A58E584E06E3}" type="datetimeFigureOut">
              <a:rPr lang="ar-SY" smtClean="0"/>
              <a:t>01/02/1442</a:t>
            </a:fld>
            <a:endParaRPr lang="ar-S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B19F-D4BF-4F17-B306-9E391B9FADFA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4220415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ACB1-6B07-4748-A2AF-A58E584E06E3}" type="datetimeFigureOut">
              <a:rPr lang="ar-SY" smtClean="0"/>
              <a:t>01/02/1442</a:t>
            </a:fld>
            <a:endParaRPr lang="ar-S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B19F-D4BF-4F17-B306-9E391B9FADFA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299685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8ACB1-6B07-4748-A2AF-A58E584E06E3}" type="datetimeFigureOut">
              <a:rPr lang="ar-SY" smtClean="0"/>
              <a:t>01/02/1442</a:t>
            </a:fld>
            <a:endParaRPr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6B19F-D4BF-4F17-B306-9E391B9FADFA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9497509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419368" y="614150"/>
            <a:ext cx="9812740" cy="3193576"/>
          </a:xfrm>
        </p:spPr>
        <p:txBody>
          <a:bodyPr>
            <a:normAutofit/>
          </a:bodyPr>
          <a:lstStyle/>
          <a:p>
            <a:r>
              <a:rPr lang="ar-SY" sz="6600" b="1" dirty="0" smtClean="0"/>
              <a:t>تقانات الإنترنت و برمجة الويب</a:t>
            </a:r>
            <a:endParaRPr lang="en-US" sz="6600" b="1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203234" y="5883965"/>
            <a:ext cx="3056801" cy="477078"/>
          </a:xfrm>
        </p:spPr>
        <p:txBody>
          <a:bodyPr/>
          <a:lstStyle/>
          <a:p>
            <a:r>
              <a:rPr lang="ar-SY" b="1" dirty="0" smtClean="0"/>
              <a:t>م . حيدر ابراهيم</a:t>
            </a:r>
            <a:endParaRPr lang="ar-SY" b="1" dirty="0"/>
          </a:p>
        </p:txBody>
      </p:sp>
    </p:spTree>
    <p:extLst>
      <p:ext uri="{BB962C8B-B14F-4D97-AF65-F5344CB8AC3E}">
        <p14:creationId xmlns:p14="http://schemas.microsoft.com/office/powerpoint/2010/main" val="3779789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client server</a:t>
            </a:r>
            <a:endParaRPr lang="ar-SY" sz="4800" b="1" dirty="0"/>
          </a:p>
        </p:txBody>
      </p:sp>
      <p:pic>
        <p:nvPicPr>
          <p:cNvPr id="7" name="صورة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504" y="1432271"/>
            <a:ext cx="6042991" cy="500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603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728" y="1663392"/>
            <a:ext cx="8106415" cy="4557946"/>
          </a:xfrm>
        </p:spPr>
      </p:pic>
      <p:sp>
        <p:nvSpPr>
          <p:cNvPr id="6" name="عنوان 1"/>
          <p:cNvSpPr txBox="1">
            <a:spLocks/>
          </p:cNvSpPr>
          <p:nvPr/>
        </p:nvSpPr>
        <p:spPr>
          <a:xfrm>
            <a:off x="976952" y="3378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ar-SY" sz="4800" b="1" dirty="0" smtClean="0"/>
              <a:t>الويب        </a:t>
            </a:r>
            <a:r>
              <a:rPr lang="en-US" sz="4800" b="1" dirty="0" smtClean="0"/>
              <a:t> </a:t>
            </a:r>
            <a:r>
              <a:rPr lang="en-US" sz="6000" b="1" dirty="0" smtClean="0"/>
              <a:t>X</a:t>
            </a:r>
            <a:r>
              <a:rPr lang="ar-SY" sz="6000" b="1" dirty="0" smtClean="0"/>
              <a:t>     </a:t>
            </a:r>
            <a:r>
              <a:rPr lang="ar-SY" sz="4800" b="1" dirty="0" smtClean="0"/>
              <a:t>الانترنت</a:t>
            </a:r>
            <a:endParaRPr lang="ar-SY" sz="4800" b="1" dirty="0"/>
          </a:p>
        </p:txBody>
      </p:sp>
    </p:spTree>
    <p:extLst>
      <p:ext uri="{BB962C8B-B14F-4D97-AF65-F5344CB8AC3E}">
        <p14:creationId xmlns:p14="http://schemas.microsoft.com/office/powerpoint/2010/main" val="255080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عنصر نائب للمحتوى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153243"/>
              </p:ext>
            </p:extLst>
          </p:nvPr>
        </p:nvGraphicFramePr>
        <p:xfrm>
          <a:off x="6202907" y="1528550"/>
          <a:ext cx="5257800" cy="3534361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257800"/>
              </a:tblGrid>
              <a:tr h="1268015">
                <a:tc>
                  <a:txBody>
                    <a:bodyPr/>
                    <a:lstStyle/>
                    <a:p>
                      <a:pPr algn="ctr" rtl="1"/>
                      <a:r>
                        <a:rPr lang="ar-SY" sz="2000" b="1" dirty="0" smtClean="0"/>
                        <a:t>بداية</a:t>
                      </a:r>
                      <a:r>
                        <a:rPr lang="ar-SY" sz="2000" b="1" baseline="0" dirty="0" smtClean="0"/>
                        <a:t> التسعينيات </a:t>
                      </a:r>
                      <a:endParaRPr lang="ar-SY" sz="2000" b="1" dirty="0"/>
                    </a:p>
                  </a:txBody>
                  <a:tcPr anchor="ctr"/>
                </a:tc>
              </a:tr>
              <a:tr h="1133173">
                <a:tc>
                  <a:txBody>
                    <a:bodyPr/>
                    <a:lstStyle/>
                    <a:p>
                      <a:pPr algn="ctr" rtl="1"/>
                      <a:r>
                        <a:rPr lang="ar-SY" sz="2000" b="1" dirty="0" smtClean="0"/>
                        <a:t>تتألف من ملفات و مجلدات مخزنة على حواسب متنوعة</a:t>
                      </a:r>
                      <a:endParaRPr lang="ar-SY" sz="2000" b="1" dirty="0"/>
                    </a:p>
                  </a:txBody>
                  <a:tcPr anchor="ctr"/>
                </a:tc>
              </a:tr>
              <a:tr h="1133173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Y" sz="2000" b="1" dirty="0" smtClean="0"/>
                        <a:t>تعمل</a:t>
                      </a:r>
                      <a:r>
                        <a:rPr lang="ar-SY" sz="2000" b="1" baseline="0" dirty="0" smtClean="0"/>
                        <a:t> بالاعتماد على الانترنت </a:t>
                      </a:r>
                      <a:endParaRPr lang="ar-SY" sz="2000" b="1" dirty="0" smtClean="0"/>
                    </a:p>
                    <a:p>
                      <a:pPr algn="ctr" rtl="1"/>
                      <a:endParaRPr lang="ar-SY" sz="20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عنوان 1"/>
          <p:cNvSpPr txBox="1">
            <a:spLocks/>
          </p:cNvSpPr>
          <p:nvPr/>
        </p:nvSpPr>
        <p:spPr>
          <a:xfrm>
            <a:off x="649406" y="818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ar-SY" sz="4800" b="1" dirty="0" smtClean="0"/>
              <a:t>الويب        </a:t>
            </a:r>
            <a:r>
              <a:rPr lang="en-US" sz="4800" b="1" dirty="0" smtClean="0"/>
              <a:t> </a:t>
            </a:r>
            <a:r>
              <a:rPr lang="en-US" sz="6000" b="1" dirty="0" smtClean="0"/>
              <a:t>X</a:t>
            </a:r>
            <a:r>
              <a:rPr lang="ar-SY" sz="6000" b="1" dirty="0" smtClean="0"/>
              <a:t>     </a:t>
            </a:r>
            <a:r>
              <a:rPr lang="ar-SY" sz="4800" b="1" dirty="0" smtClean="0"/>
              <a:t>الانترنت</a:t>
            </a:r>
            <a:endParaRPr lang="ar-SY" sz="4800" b="1" dirty="0"/>
          </a:p>
        </p:txBody>
      </p:sp>
      <p:graphicFrame>
        <p:nvGraphicFramePr>
          <p:cNvPr id="8" name="جدول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106412"/>
              </p:ext>
            </p:extLst>
          </p:nvPr>
        </p:nvGraphicFramePr>
        <p:xfrm>
          <a:off x="677838" y="1542198"/>
          <a:ext cx="5257800" cy="35175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257800"/>
              </a:tblGrid>
              <a:tr h="1251194">
                <a:tc>
                  <a:txBody>
                    <a:bodyPr/>
                    <a:lstStyle/>
                    <a:p>
                      <a:pPr algn="ctr" rtl="1"/>
                      <a:r>
                        <a:rPr lang="ar-SY" sz="2000" b="1" dirty="0" smtClean="0"/>
                        <a:t>بداية</a:t>
                      </a:r>
                      <a:r>
                        <a:rPr lang="ar-SY" sz="2000" b="1" baseline="0" dirty="0" smtClean="0"/>
                        <a:t> السبعينيات </a:t>
                      </a:r>
                      <a:endParaRPr lang="ar-SY" sz="2000" b="1" dirty="0"/>
                    </a:p>
                  </a:txBody>
                  <a:tcPr anchor="ctr"/>
                </a:tc>
              </a:tr>
              <a:tr h="1133173">
                <a:tc>
                  <a:txBody>
                    <a:bodyPr/>
                    <a:lstStyle/>
                    <a:p>
                      <a:pPr algn="ctr" rtl="1"/>
                      <a:r>
                        <a:rPr lang="ar-SY" sz="2000" b="1" dirty="0" smtClean="0"/>
                        <a:t>تتألف من الشبكات</a:t>
                      </a:r>
                      <a:r>
                        <a:rPr lang="ar-SY" sz="2000" b="1" baseline="0" dirty="0" smtClean="0"/>
                        <a:t> و مكوناتها (حواسب - أكبال ..)</a:t>
                      </a:r>
                      <a:endParaRPr lang="ar-SY" sz="2000" b="1" dirty="0"/>
                    </a:p>
                  </a:txBody>
                  <a:tcPr anchor="ctr"/>
                </a:tc>
              </a:tr>
              <a:tr h="1133173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Y" sz="2000" b="1" dirty="0" smtClean="0"/>
                        <a:t>هي الأساس</a:t>
                      </a:r>
                    </a:p>
                    <a:p>
                      <a:pPr algn="ctr" rtl="1"/>
                      <a:endParaRPr lang="ar-SY" sz="2000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030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08096" y="2248694"/>
            <a:ext cx="7975808" cy="3987904"/>
          </a:xfrm>
          <a:prstGeom prst="rect">
            <a:avLst/>
          </a:prstGeom>
        </p:spPr>
      </p:pic>
      <p:sp>
        <p:nvSpPr>
          <p:cNvPr id="5" name="عنوان 1"/>
          <p:cNvSpPr txBox="1">
            <a:spLocks/>
          </p:cNvSpPr>
          <p:nvPr/>
        </p:nvSpPr>
        <p:spPr>
          <a:xfrm>
            <a:off x="838200" y="5515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err="1" smtClean="0"/>
              <a:t>Ip</a:t>
            </a:r>
            <a:r>
              <a:rPr lang="en-US" sz="4800" b="1" dirty="0" smtClean="0"/>
              <a:t> address</a:t>
            </a:r>
            <a:endParaRPr lang="ar-SY" b="1" dirty="0"/>
          </a:p>
        </p:txBody>
      </p:sp>
    </p:spTree>
    <p:extLst>
      <p:ext uri="{BB962C8B-B14F-4D97-AF65-F5344CB8AC3E}">
        <p14:creationId xmlns:p14="http://schemas.microsoft.com/office/powerpoint/2010/main" val="2162826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 err="1"/>
              <a:t>Ip</a:t>
            </a:r>
            <a:r>
              <a:rPr lang="en-US" sz="4800" b="1" dirty="0"/>
              <a:t> address</a:t>
            </a:r>
            <a:endParaRPr lang="ar-SY" sz="4800" b="1" dirty="0"/>
          </a:p>
        </p:txBody>
      </p:sp>
      <p:pic>
        <p:nvPicPr>
          <p:cNvPr id="9" name="صورة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164" y="1690688"/>
            <a:ext cx="9413392" cy="481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379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Domain name</a:t>
            </a:r>
            <a:endParaRPr lang="ar-SY" sz="4800" b="1" dirty="0"/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525" y="1890422"/>
            <a:ext cx="7682949" cy="460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7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97835" y="1794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/>
              <a:t>DNS </a:t>
            </a:r>
            <a:endParaRPr lang="ar-SY" sz="4800" b="1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854" y="1343503"/>
            <a:ext cx="7700963" cy="525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332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/>
              <a:t>Domain name</a:t>
            </a:r>
            <a:endParaRPr lang="ar-SY" sz="4800" b="1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643" y="1859246"/>
            <a:ext cx="8077200" cy="425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78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/>
              <a:t>Web </a:t>
            </a:r>
            <a:r>
              <a:rPr lang="en-US" sz="4800" b="1" dirty="0"/>
              <a:t>browsers</a:t>
            </a:r>
            <a:endParaRPr lang="ar-SY" sz="4800" b="1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095" y="1929228"/>
            <a:ext cx="7215809" cy="475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41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نسق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نسق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نسق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919</TotalTime>
  <Words>350</Words>
  <Application>Microsoft Office PowerPoint</Application>
  <PresentationFormat>ملء الشاشة</PresentationFormat>
  <Paragraphs>48</Paragraphs>
  <Slides>10</Slides>
  <Notes>5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تقانات الإنترنت و برمجة الويب</vt:lpstr>
      <vt:lpstr>عرض تقديمي في PowerPoint</vt:lpstr>
      <vt:lpstr>عرض تقديمي في PowerPoint</vt:lpstr>
      <vt:lpstr>عرض تقديمي في PowerPoint</vt:lpstr>
      <vt:lpstr>Ip address</vt:lpstr>
      <vt:lpstr>Domain name</vt:lpstr>
      <vt:lpstr>DNS </vt:lpstr>
      <vt:lpstr>Domain name</vt:lpstr>
      <vt:lpstr>Web browsers</vt:lpstr>
      <vt:lpstr>client server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Web programming</dc:title>
  <dc:creator>HP</dc:creator>
  <cp:lastModifiedBy>HP</cp:lastModifiedBy>
  <cp:revision>23</cp:revision>
  <dcterms:created xsi:type="dcterms:W3CDTF">2020-09-18T05:52:50Z</dcterms:created>
  <dcterms:modified xsi:type="dcterms:W3CDTF">2020-09-18T21:12:29Z</dcterms:modified>
</cp:coreProperties>
</file>