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4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E8F335-61B9-4F1E-8209-9850F3840DB5}" type="doc">
      <dgm:prSet loTypeId="urn:microsoft.com/office/officeart/2005/8/layout/orgChart1" loCatId="hierarchy" qsTypeId="urn:microsoft.com/office/officeart/2005/8/quickstyle/3d5" qsCatId="3D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60B530E3-5327-406D-90E0-54C167D794D5}">
      <dgm:prSet phldrT="[Text]"/>
      <dgm:spPr/>
      <dgm:t>
        <a:bodyPr/>
        <a:lstStyle/>
        <a:p>
          <a:r>
            <a:rPr lang="en-US" dirty="0" smtClean="0"/>
            <a:t>COURSE</a:t>
          </a:r>
          <a:endParaRPr lang="en-IN" dirty="0"/>
        </a:p>
      </dgm:t>
    </dgm:pt>
    <dgm:pt modelId="{1B263B2E-4573-47EF-9E0D-DF3701466D1E}" type="parTrans" cxnId="{B41CEFDA-3960-4BA7-932A-BF7D295DDDA6}">
      <dgm:prSet/>
      <dgm:spPr/>
      <dgm:t>
        <a:bodyPr/>
        <a:lstStyle/>
        <a:p>
          <a:endParaRPr lang="en-IN"/>
        </a:p>
      </dgm:t>
    </dgm:pt>
    <dgm:pt modelId="{F5BF5653-9564-46D5-A054-AA9DDEF04FFE}" type="sibTrans" cxnId="{B41CEFDA-3960-4BA7-932A-BF7D295DDDA6}">
      <dgm:prSet/>
      <dgm:spPr/>
      <dgm:t>
        <a:bodyPr/>
        <a:lstStyle/>
        <a:p>
          <a:endParaRPr lang="en-IN"/>
        </a:p>
      </dgm:t>
    </dgm:pt>
    <dgm:pt modelId="{B8C5EDC1-AD8E-45ED-8F04-D936FEB9ED73}" type="asst">
      <dgm:prSet phldrT="[Text]"/>
      <dgm:spPr/>
      <dgm:t>
        <a:bodyPr/>
        <a:lstStyle/>
        <a:p>
          <a:r>
            <a:rPr lang="en-US" dirty="0" smtClean="0"/>
            <a:t>PROFESSIONAL</a:t>
          </a:r>
          <a:endParaRPr lang="en-IN" dirty="0"/>
        </a:p>
      </dgm:t>
    </dgm:pt>
    <dgm:pt modelId="{5664A7A9-ED73-41F1-B5FB-DF8427CD1B24}" type="parTrans" cxnId="{CC29AEF5-C2B7-4C87-8553-54B5DD1820F6}">
      <dgm:prSet/>
      <dgm:spPr/>
      <dgm:t>
        <a:bodyPr/>
        <a:lstStyle/>
        <a:p>
          <a:endParaRPr lang="en-IN"/>
        </a:p>
      </dgm:t>
    </dgm:pt>
    <dgm:pt modelId="{B42B7A84-FEAC-4C6B-A73A-5CBB4BE9CDB3}" type="sibTrans" cxnId="{CC29AEF5-C2B7-4C87-8553-54B5DD1820F6}">
      <dgm:prSet/>
      <dgm:spPr/>
      <dgm:t>
        <a:bodyPr/>
        <a:lstStyle/>
        <a:p>
          <a:endParaRPr lang="en-IN"/>
        </a:p>
      </dgm:t>
    </dgm:pt>
    <dgm:pt modelId="{A2E51DF9-6EF6-472D-ADEB-6175F6853FBB}" type="asst">
      <dgm:prSet/>
      <dgm:spPr/>
      <dgm:t>
        <a:bodyPr/>
        <a:lstStyle/>
        <a:p>
          <a:r>
            <a:rPr lang="en-US" dirty="0" smtClean="0"/>
            <a:t>NON PROFESSIONAL</a:t>
          </a:r>
          <a:endParaRPr lang="en-IN" dirty="0"/>
        </a:p>
      </dgm:t>
    </dgm:pt>
    <dgm:pt modelId="{4DB5D699-8D7D-4515-935A-946AE017E31B}" type="parTrans" cxnId="{F73F0E4E-65BA-4956-B770-27CEC0D866A1}">
      <dgm:prSet/>
      <dgm:spPr/>
      <dgm:t>
        <a:bodyPr/>
        <a:lstStyle/>
        <a:p>
          <a:endParaRPr lang="en-IN"/>
        </a:p>
      </dgm:t>
    </dgm:pt>
    <dgm:pt modelId="{A52DC0D7-1173-43E2-AC3C-E85359E8690C}" type="sibTrans" cxnId="{F73F0E4E-65BA-4956-B770-27CEC0D866A1}">
      <dgm:prSet/>
      <dgm:spPr/>
      <dgm:t>
        <a:bodyPr/>
        <a:lstStyle/>
        <a:p>
          <a:endParaRPr lang="en-IN"/>
        </a:p>
      </dgm:t>
    </dgm:pt>
    <dgm:pt modelId="{98DFC53C-C712-4C24-BA1F-6F9A861BF071}">
      <dgm:prSet/>
      <dgm:spPr/>
      <dgm:t>
        <a:bodyPr/>
        <a:lstStyle/>
        <a:p>
          <a:r>
            <a:rPr lang="en-US" dirty="0" smtClean="0"/>
            <a:t>U-G COURSES</a:t>
          </a:r>
          <a:endParaRPr lang="en-IN" dirty="0"/>
        </a:p>
      </dgm:t>
    </dgm:pt>
    <dgm:pt modelId="{604D2F2B-2A5C-45DA-8ECD-CC43ACFAA9E5}" type="parTrans" cxnId="{68AA7825-4EDF-43BF-847A-3653C69DB760}">
      <dgm:prSet/>
      <dgm:spPr/>
      <dgm:t>
        <a:bodyPr/>
        <a:lstStyle/>
        <a:p>
          <a:endParaRPr lang="en-IN"/>
        </a:p>
      </dgm:t>
    </dgm:pt>
    <dgm:pt modelId="{34C53165-43AA-4A48-B6BE-B8EA4C9B16EC}" type="sibTrans" cxnId="{68AA7825-4EDF-43BF-847A-3653C69DB760}">
      <dgm:prSet/>
      <dgm:spPr/>
      <dgm:t>
        <a:bodyPr/>
        <a:lstStyle/>
        <a:p>
          <a:endParaRPr lang="en-IN"/>
        </a:p>
      </dgm:t>
    </dgm:pt>
    <dgm:pt modelId="{33B208AD-4161-431F-9541-80B492278075}">
      <dgm:prSet/>
      <dgm:spPr/>
      <dgm:t>
        <a:bodyPr/>
        <a:lstStyle/>
        <a:p>
          <a:r>
            <a:rPr lang="en-US" dirty="0" smtClean="0"/>
            <a:t>P-G COURSES</a:t>
          </a:r>
          <a:endParaRPr lang="en-IN" dirty="0"/>
        </a:p>
      </dgm:t>
    </dgm:pt>
    <dgm:pt modelId="{0ED7CFCE-1674-46D0-833D-89B86977A0BA}" type="parTrans" cxnId="{DBE6D29F-CAB1-4C77-ACFC-19F93DA567D5}">
      <dgm:prSet/>
      <dgm:spPr/>
      <dgm:t>
        <a:bodyPr/>
        <a:lstStyle/>
        <a:p>
          <a:endParaRPr lang="en-IN"/>
        </a:p>
      </dgm:t>
    </dgm:pt>
    <dgm:pt modelId="{A6DBE9F2-DF7B-4224-9E9A-501239333C45}" type="sibTrans" cxnId="{DBE6D29F-CAB1-4C77-ACFC-19F93DA567D5}">
      <dgm:prSet/>
      <dgm:spPr/>
      <dgm:t>
        <a:bodyPr/>
        <a:lstStyle/>
        <a:p>
          <a:endParaRPr lang="en-IN"/>
        </a:p>
      </dgm:t>
    </dgm:pt>
    <dgm:pt modelId="{35ED4473-9168-4805-986B-17BEE872FD54}">
      <dgm:prSet/>
      <dgm:spPr/>
      <dgm:t>
        <a:bodyPr/>
        <a:lstStyle/>
        <a:p>
          <a:r>
            <a:rPr lang="en-US" dirty="0" smtClean="0"/>
            <a:t>BCA</a:t>
          </a:r>
          <a:endParaRPr lang="en-IN" dirty="0"/>
        </a:p>
      </dgm:t>
    </dgm:pt>
    <dgm:pt modelId="{5CB685D3-4AB8-4431-9D88-659AB891F668}" type="parTrans" cxnId="{F70D81A3-4810-4CA0-8422-B5D144D1541F}">
      <dgm:prSet/>
      <dgm:spPr/>
      <dgm:t>
        <a:bodyPr/>
        <a:lstStyle/>
        <a:p>
          <a:endParaRPr lang="en-IN"/>
        </a:p>
      </dgm:t>
    </dgm:pt>
    <dgm:pt modelId="{CA2DB7C1-F274-441C-BDC4-7FF922F38746}" type="sibTrans" cxnId="{F70D81A3-4810-4CA0-8422-B5D144D1541F}">
      <dgm:prSet/>
      <dgm:spPr/>
      <dgm:t>
        <a:bodyPr/>
        <a:lstStyle/>
        <a:p>
          <a:endParaRPr lang="en-IN"/>
        </a:p>
      </dgm:t>
    </dgm:pt>
    <dgm:pt modelId="{5635B0BC-C7AF-4120-A112-775CA4D12C04}">
      <dgm:prSet/>
      <dgm:spPr/>
      <dgm:t>
        <a:bodyPr/>
        <a:lstStyle/>
        <a:p>
          <a:r>
            <a:rPr lang="en-US" dirty="0" smtClean="0"/>
            <a:t>MCMP</a:t>
          </a:r>
          <a:endParaRPr lang="en-IN" dirty="0"/>
        </a:p>
      </dgm:t>
    </dgm:pt>
    <dgm:pt modelId="{CA4EF7B6-94C7-4BA4-A888-B0247EDCF8E2}" type="parTrans" cxnId="{656EFB77-587E-4417-911A-DE92B20DC4B1}">
      <dgm:prSet/>
      <dgm:spPr/>
      <dgm:t>
        <a:bodyPr/>
        <a:lstStyle/>
        <a:p>
          <a:endParaRPr lang="en-IN"/>
        </a:p>
      </dgm:t>
    </dgm:pt>
    <dgm:pt modelId="{9E47AA24-2C26-4C5F-B86C-DB789370797A}" type="sibTrans" cxnId="{656EFB77-587E-4417-911A-DE92B20DC4B1}">
      <dgm:prSet/>
      <dgm:spPr/>
      <dgm:t>
        <a:bodyPr/>
        <a:lstStyle/>
        <a:p>
          <a:endParaRPr lang="en-IN"/>
        </a:p>
      </dgm:t>
    </dgm:pt>
    <dgm:pt modelId="{C4F96898-197C-4912-9457-63585C09CC32}">
      <dgm:prSet/>
      <dgm:spPr/>
      <dgm:t>
        <a:bodyPr/>
        <a:lstStyle/>
        <a:p>
          <a:r>
            <a:rPr lang="en-US" dirty="0" smtClean="0"/>
            <a:t>BIO-INFORMATICS</a:t>
          </a:r>
          <a:endParaRPr lang="en-IN" dirty="0"/>
        </a:p>
      </dgm:t>
    </dgm:pt>
    <dgm:pt modelId="{C54DCB2A-33C6-4E94-B77D-2F3179409A03}" type="parTrans" cxnId="{137E5E4E-F4B8-4468-8454-66863AE7CD2F}">
      <dgm:prSet/>
      <dgm:spPr/>
      <dgm:t>
        <a:bodyPr/>
        <a:lstStyle/>
        <a:p>
          <a:endParaRPr lang="en-IN"/>
        </a:p>
      </dgm:t>
    </dgm:pt>
    <dgm:pt modelId="{0D90F468-22C4-48A4-B312-7EDD5DBF4F15}" type="sibTrans" cxnId="{137E5E4E-F4B8-4468-8454-66863AE7CD2F}">
      <dgm:prSet/>
      <dgm:spPr/>
      <dgm:t>
        <a:bodyPr/>
        <a:lstStyle/>
        <a:p>
          <a:endParaRPr lang="en-IN"/>
        </a:p>
      </dgm:t>
    </dgm:pt>
    <dgm:pt modelId="{A2EE7EFC-492E-41E7-908B-5BAF0831E831}">
      <dgm:prSet/>
      <dgm:spPr/>
      <dgm:t>
        <a:bodyPr/>
        <a:lstStyle/>
        <a:p>
          <a:r>
            <a:rPr lang="en-US" dirty="0" smtClean="0"/>
            <a:t>BIO TECH</a:t>
          </a:r>
          <a:endParaRPr lang="en-IN" dirty="0"/>
        </a:p>
      </dgm:t>
    </dgm:pt>
    <dgm:pt modelId="{EA2D3783-3BB0-4246-8518-1CDCD66345B3}" type="parTrans" cxnId="{E470410B-829D-4D31-8C4B-73490E793C2F}">
      <dgm:prSet/>
      <dgm:spPr/>
      <dgm:t>
        <a:bodyPr/>
        <a:lstStyle/>
        <a:p>
          <a:endParaRPr lang="en-IN"/>
        </a:p>
      </dgm:t>
    </dgm:pt>
    <dgm:pt modelId="{9901B332-2693-4B29-A8AA-00BC98BC3469}" type="sibTrans" cxnId="{E470410B-829D-4D31-8C4B-73490E793C2F}">
      <dgm:prSet/>
      <dgm:spPr/>
      <dgm:t>
        <a:bodyPr/>
        <a:lstStyle/>
        <a:p>
          <a:endParaRPr lang="en-IN"/>
        </a:p>
      </dgm:t>
    </dgm:pt>
    <dgm:pt modelId="{5BED52AA-A5FA-4859-BE06-5FC71C33E90E}">
      <dgm:prSet/>
      <dgm:spPr/>
      <dgm:t>
        <a:bodyPr/>
        <a:lstStyle/>
        <a:p>
          <a:r>
            <a:rPr lang="en-US" dirty="0" smtClean="0"/>
            <a:t>BBA</a:t>
          </a:r>
          <a:endParaRPr lang="en-IN" dirty="0"/>
        </a:p>
      </dgm:t>
    </dgm:pt>
    <dgm:pt modelId="{335D5D16-55AB-477F-BA1D-9211CFB7681A}" type="parTrans" cxnId="{C9286E3C-9188-4DC8-85D3-48F41FCA14A7}">
      <dgm:prSet/>
      <dgm:spPr/>
      <dgm:t>
        <a:bodyPr/>
        <a:lstStyle/>
        <a:p>
          <a:endParaRPr lang="en-IN"/>
        </a:p>
      </dgm:t>
    </dgm:pt>
    <dgm:pt modelId="{B26F3F32-E208-4A27-A366-50F4AC4F7B9D}" type="sibTrans" cxnId="{C9286E3C-9188-4DC8-85D3-48F41FCA14A7}">
      <dgm:prSet/>
      <dgm:spPr/>
      <dgm:t>
        <a:bodyPr/>
        <a:lstStyle/>
        <a:p>
          <a:endParaRPr lang="en-IN"/>
        </a:p>
      </dgm:t>
    </dgm:pt>
    <dgm:pt modelId="{8D98843E-6DA9-497E-95C2-95C18B45FE58}">
      <dgm:prSet/>
      <dgm:spPr/>
      <dgm:t>
        <a:bodyPr/>
        <a:lstStyle/>
        <a:p>
          <a:r>
            <a:rPr lang="en-US" dirty="0" smtClean="0"/>
            <a:t>MCA</a:t>
          </a:r>
          <a:endParaRPr lang="en-IN" dirty="0"/>
        </a:p>
      </dgm:t>
    </dgm:pt>
    <dgm:pt modelId="{A4581349-2872-40C5-8D46-7BED0E3C06C7}" type="parTrans" cxnId="{7B960B17-93E2-4210-9432-41D9471C32AB}">
      <dgm:prSet/>
      <dgm:spPr/>
      <dgm:t>
        <a:bodyPr/>
        <a:lstStyle/>
        <a:p>
          <a:endParaRPr lang="en-IN"/>
        </a:p>
      </dgm:t>
    </dgm:pt>
    <dgm:pt modelId="{32EB89E6-AB83-4DAE-9B6F-656AA95CA0E2}" type="sibTrans" cxnId="{7B960B17-93E2-4210-9432-41D9471C32AB}">
      <dgm:prSet/>
      <dgm:spPr/>
      <dgm:t>
        <a:bodyPr/>
        <a:lstStyle/>
        <a:p>
          <a:endParaRPr lang="en-IN"/>
        </a:p>
      </dgm:t>
    </dgm:pt>
    <dgm:pt modelId="{09F7D132-4C38-4261-9576-2FB8ACF5833F}">
      <dgm:prSet/>
      <dgm:spPr/>
      <dgm:t>
        <a:bodyPr/>
        <a:lstStyle/>
        <a:p>
          <a:r>
            <a:rPr lang="en-US" dirty="0" smtClean="0"/>
            <a:t>MTECH</a:t>
          </a:r>
          <a:endParaRPr lang="en-IN" dirty="0"/>
        </a:p>
      </dgm:t>
    </dgm:pt>
    <dgm:pt modelId="{197B0C08-6382-431D-AB28-55C96D68E339}" type="parTrans" cxnId="{B1ED383F-CA0F-476A-A135-315D3607ECE7}">
      <dgm:prSet/>
      <dgm:spPr/>
      <dgm:t>
        <a:bodyPr/>
        <a:lstStyle/>
        <a:p>
          <a:endParaRPr lang="en-IN"/>
        </a:p>
      </dgm:t>
    </dgm:pt>
    <dgm:pt modelId="{E792330B-2514-4E4F-B622-B575C7A88F6E}" type="sibTrans" cxnId="{B1ED383F-CA0F-476A-A135-315D3607ECE7}">
      <dgm:prSet/>
      <dgm:spPr/>
      <dgm:t>
        <a:bodyPr/>
        <a:lstStyle/>
        <a:p>
          <a:endParaRPr lang="en-IN"/>
        </a:p>
      </dgm:t>
    </dgm:pt>
    <dgm:pt modelId="{AE101966-5EAF-488F-9CA2-7D9E47474105}">
      <dgm:prSet/>
      <dgm:spPr/>
      <dgm:t>
        <a:bodyPr/>
        <a:lstStyle/>
        <a:p>
          <a:r>
            <a:rPr lang="en-US" dirty="0" smtClean="0"/>
            <a:t>MBA</a:t>
          </a:r>
          <a:endParaRPr lang="en-IN" dirty="0"/>
        </a:p>
      </dgm:t>
    </dgm:pt>
    <dgm:pt modelId="{C2C0B7EA-C790-4514-9B1B-0CF79F965E6C}" type="parTrans" cxnId="{6B3E08A6-FBBB-4B9A-9DD5-7401EBC5F3FF}">
      <dgm:prSet/>
      <dgm:spPr/>
      <dgm:t>
        <a:bodyPr/>
        <a:lstStyle/>
        <a:p>
          <a:endParaRPr lang="en-IN"/>
        </a:p>
      </dgm:t>
    </dgm:pt>
    <dgm:pt modelId="{185DBE16-8B86-4FE3-841E-4A789249D513}" type="sibTrans" cxnId="{6B3E08A6-FBBB-4B9A-9DD5-7401EBC5F3FF}">
      <dgm:prSet/>
      <dgm:spPr/>
      <dgm:t>
        <a:bodyPr/>
        <a:lstStyle/>
        <a:p>
          <a:endParaRPr lang="en-IN"/>
        </a:p>
      </dgm:t>
    </dgm:pt>
    <dgm:pt modelId="{4F2AD6B1-AF71-41EA-8D92-6080902AE709}">
      <dgm:prSet/>
      <dgm:spPr/>
      <dgm:t>
        <a:bodyPr/>
        <a:lstStyle/>
        <a:p>
          <a:r>
            <a:rPr lang="en-US" dirty="0" smtClean="0"/>
            <a:t>U-G COURSES</a:t>
          </a:r>
          <a:endParaRPr lang="en-IN" dirty="0"/>
        </a:p>
      </dgm:t>
    </dgm:pt>
    <dgm:pt modelId="{2E04BCD0-0048-41AC-887A-0811C7F665AC}" type="parTrans" cxnId="{510DD5DB-9F04-49E8-9714-78AE336E3F6B}">
      <dgm:prSet/>
      <dgm:spPr/>
      <dgm:t>
        <a:bodyPr/>
        <a:lstStyle/>
        <a:p>
          <a:endParaRPr lang="en-IN"/>
        </a:p>
      </dgm:t>
    </dgm:pt>
    <dgm:pt modelId="{91DF239C-52B5-4EBC-9422-DB261B303731}" type="sibTrans" cxnId="{510DD5DB-9F04-49E8-9714-78AE336E3F6B}">
      <dgm:prSet/>
      <dgm:spPr/>
      <dgm:t>
        <a:bodyPr/>
        <a:lstStyle/>
        <a:p>
          <a:endParaRPr lang="en-IN"/>
        </a:p>
      </dgm:t>
    </dgm:pt>
    <dgm:pt modelId="{B9F38837-8687-499E-B82F-B9065C8BF1C9}">
      <dgm:prSet/>
      <dgm:spPr/>
      <dgm:t>
        <a:bodyPr/>
        <a:lstStyle/>
        <a:p>
          <a:r>
            <a:rPr lang="en-US" dirty="0" smtClean="0"/>
            <a:t>P-G COURSES</a:t>
          </a:r>
          <a:endParaRPr lang="en-IN" dirty="0"/>
        </a:p>
      </dgm:t>
    </dgm:pt>
    <dgm:pt modelId="{BDED0DE2-12A1-476E-8F6A-88F3CEC0EE8D}" type="parTrans" cxnId="{19DE37E4-BD87-41A1-B037-4F823A363F9C}">
      <dgm:prSet/>
      <dgm:spPr/>
      <dgm:t>
        <a:bodyPr/>
        <a:lstStyle/>
        <a:p>
          <a:endParaRPr lang="en-IN"/>
        </a:p>
      </dgm:t>
    </dgm:pt>
    <dgm:pt modelId="{EE1846D3-7F49-44FC-94F3-CF3A11615112}" type="sibTrans" cxnId="{19DE37E4-BD87-41A1-B037-4F823A363F9C}">
      <dgm:prSet/>
      <dgm:spPr/>
      <dgm:t>
        <a:bodyPr/>
        <a:lstStyle/>
        <a:p>
          <a:endParaRPr lang="en-IN"/>
        </a:p>
      </dgm:t>
    </dgm:pt>
    <dgm:pt modelId="{77199A2B-AA42-42CA-A4A1-AC0F77AA5097}">
      <dgm:prSet/>
      <dgm:spPr/>
      <dgm:t>
        <a:bodyPr/>
        <a:lstStyle/>
        <a:p>
          <a:r>
            <a:rPr lang="en-US" dirty="0" smtClean="0"/>
            <a:t>BA</a:t>
          </a:r>
          <a:endParaRPr lang="en-IN" dirty="0"/>
        </a:p>
      </dgm:t>
    </dgm:pt>
    <dgm:pt modelId="{6B6D0A52-86F6-45CB-BBD3-E7415410EC18}" type="parTrans" cxnId="{57A0CD70-3B44-4509-876A-606E71E963D7}">
      <dgm:prSet/>
      <dgm:spPr/>
      <dgm:t>
        <a:bodyPr/>
        <a:lstStyle/>
        <a:p>
          <a:endParaRPr lang="en-IN"/>
        </a:p>
      </dgm:t>
    </dgm:pt>
    <dgm:pt modelId="{A1DBA533-0EAD-495B-89FE-71250E90C2B4}" type="sibTrans" cxnId="{57A0CD70-3B44-4509-876A-606E71E963D7}">
      <dgm:prSet/>
      <dgm:spPr/>
      <dgm:t>
        <a:bodyPr/>
        <a:lstStyle/>
        <a:p>
          <a:endParaRPr lang="en-IN"/>
        </a:p>
      </dgm:t>
    </dgm:pt>
    <dgm:pt modelId="{4F160ADF-C24E-446C-A06E-4EF4E989A9D0}">
      <dgm:prSet/>
      <dgm:spPr/>
      <dgm:t>
        <a:bodyPr/>
        <a:lstStyle/>
        <a:p>
          <a:r>
            <a:rPr lang="en-US" dirty="0" err="1" smtClean="0"/>
            <a:t>BSc</a:t>
          </a:r>
          <a:endParaRPr lang="en-IN" dirty="0"/>
        </a:p>
      </dgm:t>
    </dgm:pt>
    <dgm:pt modelId="{96223339-6B49-4913-8945-E48611C5F71E}" type="parTrans" cxnId="{BE3FBA8B-41FE-4E62-90AE-5889E09C266E}">
      <dgm:prSet/>
      <dgm:spPr/>
      <dgm:t>
        <a:bodyPr/>
        <a:lstStyle/>
        <a:p>
          <a:endParaRPr lang="en-IN"/>
        </a:p>
      </dgm:t>
    </dgm:pt>
    <dgm:pt modelId="{8C30D594-C9AB-4568-B314-A672DFD29851}" type="sibTrans" cxnId="{BE3FBA8B-41FE-4E62-90AE-5889E09C266E}">
      <dgm:prSet/>
      <dgm:spPr/>
      <dgm:t>
        <a:bodyPr/>
        <a:lstStyle/>
        <a:p>
          <a:endParaRPr lang="en-IN"/>
        </a:p>
      </dgm:t>
    </dgm:pt>
    <dgm:pt modelId="{3465EB48-8079-4986-874F-A0E7B4670A6F}">
      <dgm:prSet/>
      <dgm:spPr/>
      <dgm:t>
        <a:bodyPr/>
        <a:lstStyle/>
        <a:p>
          <a:r>
            <a:rPr lang="en-US" dirty="0" smtClean="0"/>
            <a:t>B Com</a:t>
          </a:r>
          <a:endParaRPr lang="en-IN" dirty="0"/>
        </a:p>
      </dgm:t>
    </dgm:pt>
    <dgm:pt modelId="{6FD5BEAA-2B16-4D3D-B71C-7206D8273491}" type="parTrans" cxnId="{5E53AF51-151E-4083-9B12-AAF1C8A844EE}">
      <dgm:prSet/>
      <dgm:spPr/>
      <dgm:t>
        <a:bodyPr/>
        <a:lstStyle/>
        <a:p>
          <a:endParaRPr lang="en-IN"/>
        </a:p>
      </dgm:t>
    </dgm:pt>
    <dgm:pt modelId="{0D0B97EB-AAE1-49FA-B4DD-BBEC34D21B67}" type="sibTrans" cxnId="{5E53AF51-151E-4083-9B12-AAF1C8A844EE}">
      <dgm:prSet/>
      <dgm:spPr/>
      <dgm:t>
        <a:bodyPr/>
        <a:lstStyle/>
        <a:p>
          <a:endParaRPr lang="en-IN"/>
        </a:p>
      </dgm:t>
    </dgm:pt>
    <dgm:pt modelId="{D98FCB8D-DC39-4D65-95E7-7C7855E47225}">
      <dgm:prSet/>
      <dgm:spPr/>
      <dgm:t>
        <a:bodyPr/>
        <a:lstStyle/>
        <a:p>
          <a:r>
            <a:rPr lang="en-US" dirty="0" smtClean="0"/>
            <a:t>MA</a:t>
          </a:r>
          <a:endParaRPr lang="en-IN" dirty="0"/>
        </a:p>
      </dgm:t>
    </dgm:pt>
    <dgm:pt modelId="{946B5F37-6C22-4C15-ABCF-113DBD092E23}" type="parTrans" cxnId="{69D1AC54-3BBA-47BD-AC86-FB99231F4882}">
      <dgm:prSet/>
      <dgm:spPr/>
      <dgm:t>
        <a:bodyPr/>
        <a:lstStyle/>
        <a:p>
          <a:endParaRPr lang="en-IN"/>
        </a:p>
      </dgm:t>
    </dgm:pt>
    <dgm:pt modelId="{4D25ADD0-773F-43E4-9DAE-D97689154BE0}" type="sibTrans" cxnId="{69D1AC54-3BBA-47BD-AC86-FB99231F4882}">
      <dgm:prSet/>
      <dgm:spPr/>
      <dgm:t>
        <a:bodyPr/>
        <a:lstStyle/>
        <a:p>
          <a:endParaRPr lang="en-IN"/>
        </a:p>
      </dgm:t>
    </dgm:pt>
    <dgm:pt modelId="{ACB9EECF-3615-4370-BE8E-E14AA7D737FD}">
      <dgm:prSet/>
      <dgm:spPr/>
      <dgm:t>
        <a:bodyPr/>
        <a:lstStyle/>
        <a:p>
          <a:r>
            <a:rPr lang="en-US" dirty="0" err="1" smtClean="0"/>
            <a:t>MSc</a:t>
          </a:r>
          <a:endParaRPr lang="en-IN" dirty="0"/>
        </a:p>
      </dgm:t>
    </dgm:pt>
    <dgm:pt modelId="{65546138-D069-46B9-A33D-D1AA75B2B96D}" type="parTrans" cxnId="{26B062AF-A566-45BE-925E-7196621430C1}">
      <dgm:prSet/>
      <dgm:spPr/>
      <dgm:t>
        <a:bodyPr/>
        <a:lstStyle/>
        <a:p>
          <a:endParaRPr lang="en-IN"/>
        </a:p>
      </dgm:t>
    </dgm:pt>
    <dgm:pt modelId="{B366C512-3CA9-46F0-BC53-BB3E9714DE78}" type="sibTrans" cxnId="{26B062AF-A566-45BE-925E-7196621430C1}">
      <dgm:prSet/>
      <dgm:spPr/>
      <dgm:t>
        <a:bodyPr/>
        <a:lstStyle/>
        <a:p>
          <a:endParaRPr lang="en-IN"/>
        </a:p>
      </dgm:t>
    </dgm:pt>
    <dgm:pt modelId="{84377B12-41EE-40AE-916E-8E94F70C3CF2}">
      <dgm:prSet/>
      <dgm:spPr/>
      <dgm:t>
        <a:bodyPr/>
        <a:lstStyle/>
        <a:p>
          <a:r>
            <a:rPr lang="en-US" dirty="0" smtClean="0"/>
            <a:t>M Com</a:t>
          </a:r>
          <a:endParaRPr lang="en-IN" dirty="0"/>
        </a:p>
      </dgm:t>
    </dgm:pt>
    <dgm:pt modelId="{22573936-B871-42E1-90CB-9CFC80CE6D06}" type="parTrans" cxnId="{301C2C4C-72CC-465F-AB3D-D4C6F17A327B}">
      <dgm:prSet/>
      <dgm:spPr/>
      <dgm:t>
        <a:bodyPr/>
        <a:lstStyle/>
        <a:p>
          <a:endParaRPr lang="en-IN"/>
        </a:p>
      </dgm:t>
    </dgm:pt>
    <dgm:pt modelId="{ECB57023-AA95-4977-BFC3-CF2257735421}" type="sibTrans" cxnId="{301C2C4C-72CC-465F-AB3D-D4C6F17A327B}">
      <dgm:prSet/>
      <dgm:spPr/>
      <dgm:t>
        <a:bodyPr/>
        <a:lstStyle/>
        <a:p>
          <a:endParaRPr lang="en-IN"/>
        </a:p>
      </dgm:t>
    </dgm:pt>
    <dgm:pt modelId="{85BDDD1C-D601-4DEE-BD03-6242DD704F73}" type="pres">
      <dgm:prSet presAssocID="{BCE8F335-61B9-4F1E-8209-9850F3840DB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730400B-776D-4B54-8662-1E2DDEEBB5C2}" type="pres">
      <dgm:prSet presAssocID="{60B530E3-5327-406D-90E0-54C167D794D5}" presName="hierRoot1" presStyleCnt="0">
        <dgm:presLayoutVars>
          <dgm:hierBranch val="init"/>
        </dgm:presLayoutVars>
      </dgm:prSet>
      <dgm:spPr/>
    </dgm:pt>
    <dgm:pt modelId="{C929DE5E-18D0-4A81-BDB0-DA8BC7001F55}" type="pres">
      <dgm:prSet presAssocID="{60B530E3-5327-406D-90E0-54C167D794D5}" presName="rootComposite1" presStyleCnt="0"/>
      <dgm:spPr/>
    </dgm:pt>
    <dgm:pt modelId="{C62192D6-5420-4789-BF09-5CDEBC920BB8}" type="pres">
      <dgm:prSet presAssocID="{60B530E3-5327-406D-90E0-54C167D794D5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504C74F-F6ED-447F-93A8-A5F7EA06663C}" type="pres">
      <dgm:prSet presAssocID="{60B530E3-5327-406D-90E0-54C167D794D5}" presName="rootConnector1" presStyleLbl="node1" presStyleIdx="0" presStyleCnt="0"/>
      <dgm:spPr/>
    </dgm:pt>
    <dgm:pt modelId="{7077E794-DC4B-4630-BA01-0D8CC4F71167}" type="pres">
      <dgm:prSet presAssocID="{60B530E3-5327-406D-90E0-54C167D794D5}" presName="hierChild2" presStyleCnt="0"/>
      <dgm:spPr/>
    </dgm:pt>
    <dgm:pt modelId="{C0C2EF59-5547-4D3A-B0A0-EF421119B676}" type="pres">
      <dgm:prSet presAssocID="{60B530E3-5327-406D-90E0-54C167D794D5}" presName="hierChild3" presStyleCnt="0"/>
      <dgm:spPr/>
    </dgm:pt>
    <dgm:pt modelId="{8DB73682-E5AC-470E-8C11-B627E9570F6B}" type="pres">
      <dgm:prSet presAssocID="{5664A7A9-ED73-41F1-B5FB-DF8427CD1B24}" presName="Name111" presStyleLbl="parChTrans1D2" presStyleIdx="0" presStyleCnt="2"/>
      <dgm:spPr/>
    </dgm:pt>
    <dgm:pt modelId="{95D2C0FF-B6DF-46EA-ADAC-21413B2D8418}" type="pres">
      <dgm:prSet presAssocID="{B8C5EDC1-AD8E-45ED-8F04-D936FEB9ED73}" presName="hierRoot3" presStyleCnt="0">
        <dgm:presLayoutVars>
          <dgm:hierBranch/>
        </dgm:presLayoutVars>
      </dgm:prSet>
      <dgm:spPr/>
    </dgm:pt>
    <dgm:pt modelId="{3BB5BC3A-5D4E-4129-A085-934A7525952F}" type="pres">
      <dgm:prSet presAssocID="{B8C5EDC1-AD8E-45ED-8F04-D936FEB9ED73}" presName="rootComposite3" presStyleCnt="0"/>
      <dgm:spPr/>
    </dgm:pt>
    <dgm:pt modelId="{4FAD18DB-5074-4695-ABA0-9DB8639B8B99}" type="pres">
      <dgm:prSet presAssocID="{B8C5EDC1-AD8E-45ED-8F04-D936FEB9ED73}" presName="rootText3" presStyleLbl="asst1" presStyleIdx="0" presStyleCnt="2">
        <dgm:presLayoutVars>
          <dgm:chPref val="3"/>
        </dgm:presLayoutVars>
      </dgm:prSet>
      <dgm:spPr/>
    </dgm:pt>
    <dgm:pt modelId="{4C353873-5FCB-4CAF-AB36-847CF82E5C18}" type="pres">
      <dgm:prSet presAssocID="{B8C5EDC1-AD8E-45ED-8F04-D936FEB9ED73}" presName="rootConnector3" presStyleLbl="asst1" presStyleIdx="0" presStyleCnt="2"/>
      <dgm:spPr/>
    </dgm:pt>
    <dgm:pt modelId="{1C31F84A-7106-4DB1-9A62-3F0553907640}" type="pres">
      <dgm:prSet presAssocID="{B8C5EDC1-AD8E-45ED-8F04-D936FEB9ED73}" presName="hierChild6" presStyleCnt="0"/>
      <dgm:spPr/>
    </dgm:pt>
    <dgm:pt modelId="{D8AF2226-FA61-4DAC-89C4-CCE33B998FED}" type="pres">
      <dgm:prSet presAssocID="{604D2F2B-2A5C-45DA-8ECD-CC43ACFAA9E5}" presName="Name35" presStyleLbl="parChTrans1D3" presStyleIdx="0" presStyleCnt="4"/>
      <dgm:spPr/>
    </dgm:pt>
    <dgm:pt modelId="{9F5EA4E6-DC19-4159-AAB5-AF1DB79D708D}" type="pres">
      <dgm:prSet presAssocID="{98DFC53C-C712-4C24-BA1F-6F9A861BF071}" presName="hierRoot2" presStyleCnt="0">
        <dgm:presLayoutVars>
          <dgm:hierBranch val="init"/>
        </dgm:presLayoutVars>
      </dgm:prSet>
      <dgm:spPr/>
    </dgm:pt>
    <dgm:pt modelId="{0063952E-7762-4599-875B-FEA40B728FB1}" type="pres">
      <dgm:prSet presAssocID="{98DFC53C-C712-4C24-BA1F-6F9A861BF071}" presName="rootComposite" presStyleCnt="0"/>
      <dgm:spPr/>
    </dgm:pt>
    <dgm:pt modelId="{0BC8053C-FFB2-45D9-AABA-9FB695233B05}" type="pres">
      <dgm:prSet presAssocID="{98DFC53C-C712-4C24-BA1F-6F9A861BF071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95BFB63-7935-4D09-8A49-55226A7D5C49}" type="pres">
      <dgm:prSet presAssocID="{98DFC53C-C712-4C24-BA1F-6F9A861BF071}" presName="rootConnector" presStyleLbl="node3" presStyleIdx="0" presStyleCnt="4"/>
      <dgm:spPr/>
    </dgm:pt>
    <dgm:pt modelId="{D354D1E2-031A-4784-8125-DEAC48B87439}" type="pres">
      <dgm:prSet presAssocID="{98DFC53C-C712-4C24-BA1F-6F9A861BF071}" presName="hierChild4" presStyleCnt="0"/>
      <dgm:spPr/>
    </dgm:pt>
    <dgm:pt modelId="{F7C6C2C3-B5F3-4398-91F3-16F9E3585321}" type="pres">
      <dgm:prSet presAssocID="{5CB685D3-4AB8-4431-9D88-659AB891F668}" presName="Name37" presStyleLbl="parChTrans1D4" presStyleIdx="0" presStyleCnt="14"/>
      <dgm:spPr/>
    </dgm:pt>
    <dgm:pt modelId="{6BF21317-7E1A-4040-89CD-A551FC6D5669}" type="pres">
      <dgm:prSet presAssocID="{35ED4473-9168-4805-986B-17BEE872FD54}" presName="hierRoot2" presStyleCnt="0">
        <dgm:presLayoutVars>
          <dgm:hierBranch val="init"/>
        </dgm:presLayoutVars>
      </dgm:prSet>
      <dgm:spPr/>
    </dgm:pt>
    <dgm:pt modelId="{C8588291-2A13-4154-AB18-D01192011717}" type="pres">
      <dgm:prSet presAssocID="{35ED4473-9168-4805-986B-17BEE872FD54}" presName="rootComposite" presStyleCnt="0"/>
      <dgm:spPr/>
    </dgm:pt>
    <dgm:pt modelId="{06FDB666-FFE8-4D26-95C6-06E730B4551A}" type="pres">
      <dgm:prSet presAssocID="{35ED4473-9168-4805-986B-17BEE872FD54}" presName="rootText" presStyleLbl="node4" presStyleIdx="0" presStyleCnt="14">
        <dgm:presLayoutVars>
          <dgm:chPref val="3"/>
        </dgm:presLayoutVars>
      </dgm:prSet>
      <dgm:spPr/>
    </dgm:pt>
    <dgm:pt modelId="{FC544B72-B1B0-49B8-BFF6-606AEA523274}" type="pres">
      <dgm:prSet presAssocID="{35ED4473-9168-4805-986B-17BEE872FD54}" presName="rootConnector" presStyleLbl="node4" presStyleIdx="0" presStyleCnt="14"/>
      <dgm:spPr/>
    </dgm:pt>
    <dgm:pt modelId="{FB9F96EC-E96E-41FB-A1EF-FA33AB9C129B}" type="pres">
      <dgm:prSet presAssocID="{35ED4473-9168-4805-986B-17BEE872FD54}" presName="hierChild4" presStyleCnt="0"/>
      <dgm:spPr/>
    </dgm:pt>
    <dgm:pt modelId="{03DD5BE9-0013-4EB0-A03B-9AF38653E85D}" type="pres">
      <dgm:prSet presAssocID="{35ED4473-9168-4805-986B-17BEE872FD54}" presName="hierChild5" presStyleCnt="0"/>
      <dgm:spPr/>
    </dgm:pt>
    <dgm:pt modelId="{34932DF9-D2F3-49E4-95AA-CD74BC0A2F01}" type="pres">
      <dgm:prSet presAssocID="{CA4EF7B6-94C7-4BA4-A888-B0247EDCF8E2}" presName="Name37" presStyleLbl="parChTrans1D4" presStyleIdx="1" presStyleCnt="14"/>
      <dgm:spPr/>
    </dgm:pt>
    <dgm:pt modelId="{F0A125AC-F0CD-426E-9185-DA4614C0A8E6}" type="pres">
      <dgm:prSet presAssocID="{5635B0BC-C7AF-4120-A112-775CA4D12C04}" presName="hierRoot2" presStyleCnt="0">
        <dgm:presLayoutVars>
          <dgm:hierBranch val="init"/>
        </dgm:presLayoutVars>
      </dgm:prSet>
      <dgm:spPr/>
    </dgm:pt>
    <dgm:pt modelId="{BA5B4CDA-0D75-4881-81ED-BBEF0111D241}" type="pres">
      <dgm:prSet presAssocID="{5635B0BC-C7AF-4120-A112-775CA4D12C04}" presName="rootComposite" presStyleCnt="0"/>
      <dgm:spPr/>
    </dgm:pt>
    <dgm:pt modelId="{BA2D007C-531A-496B-BED9-7B1D36423921}" type="pres">
      <dgm:prSet presAssocID="{5635B0BC-C7AF-4120-A112-775CA4D12C04}" presName="rootText" presStyleLbl="node4" presStyleIdx="1" presStyleCnt="14">
        <dgm:presLayoutVars>
          <dgm:chPref val="3"/>
        </dgm:presLayoutVars>
      </dgm:prSet>
      <dgm:spPr/>
    </dgm:pt>
    <dgm:pt modelId="{FF8AE262-9002-45B2-AB53-8458A529265E}" type="pres">
      <dgm:prSet presAssocID="{5635B0BC-C7AF-4120-A112-775CA4D12C04}" presName="rootConnector" presStyleLbl="node4" presStyleIdx="1" presStyleCnt="14"/>
      <dgm:spPr/>
    </dgm:pt>
    <dgm:pt modelId="{94BD61F3-041A-4F21-89D5-596FB313A8D8}" type="pres">
      <dgm:prSet presAssocID="{5635B0BC-C7AF-4120-A112-775CA4D12C04}" presName="hierChild4" presStyleCnt="0"/>
      <dgm:spPr/>
    </dgm:pt>
    <dgm:pt modelId="{8A464841-AB2F-4E75-AED0-3CC9F39FA6F0}" type="pres">
      <dgm:prSet presAssocID="{5635B0BC-C7AF-4120-A112-775CA4D12C04}" presName="hierChild5" presStyleCnt="0"/>
      <dgm:spPr/>
    </dgm:pt>
    <dgm:pt modelId="{92506785-A361-40C2-9B72-2E97B90CAB54}" type="pres">
      <dgm:prSet presAssocID="{C54DCB2A-33C6-4E94-B77D-2F3179409A03}" presName="Name37" presStyleLbl="parChTrans1D4" presStyleIdx="2" presStyleCnt="14"/>
      <dgm:spPr/>
    </dgm:pt>
    <dgm:pt modelId="{900E0A1C-EBB2-4283-A441-83883691EC02}" type="pres">
      <dgm:prSet presAssocID="{C4F96898-197C-4912-9457-63585C09CC32}" presName="hierRoot2" presStyleCnt="0">
        <dgm:presLayoutVars>
          <dgm:hierBranch val="init"/>
        </dgm:presLayoutVars>
      </dgm:prSet>
      <dgm:spPr/>
    </dgm:pt>
    <dgm:pt modelId="{3903C2E4-417F-477B-9D7F-1C521D44F614}" type="pres">
      <dgm:prSet presAssocID="{C4F96898-197C-4912-9457-63585C09CC32}" presName="rootComposite" presStyleCnt="0"/>
      <dgm:spPr/>
    </dgm:pt>
    <dgm:pt modelId="{B586195B-2976-4D63-B969-A04327C2B3F0}" type="pres">
      <dgm:prSet presAssocID="{C4F96898-197C-4912-9457-63585C09CC32}" presName="rootText" presStyleLbl="node4" presStyleIdx="2" presStyleCnt="14">
        <dgm:presLayoutVars>
          <dgm:chPref val="3"/>
        </dgm:presLayoutVars>
      </dgm:prSet>
      <dgm:spPr/>
    </dgm:pt>
    <dgm:pt modelId="{BCF2178C-9233-4668-B39E-CF4B18917E51}" type="pres">
      <dgm:prSet presAssocID="{C4F96898-197C-4912-9457-63585C09CC32}" presName="rootConnector" presStyleLbl="node4" presStyleIdx="2" presStyleCnt="14"/>
      <dgm:spPr/>
    </dgm:pt>
    <dgm:pt modelId="{A6AD453F-1FAB-4704-B6A6-F579935CB681}" type="pres">
      <dgm:prSet presAssocID="{C4F96898-197C-4912-9457-63585C09CC32}" presName="hierChild4" presStyleCnt="0"/>
      <dgm:spPr/>
    </dgm:pt>
    <dgm:pt modelId="{E0CBE835-194D-4D24-8E9A-42C4919EC425}" type="pres">
      <dgm:prSet presAssocID="{C4F96898-197C-4912-9457-63585C09CC32}" presName="hierChild5" presStyleCnt="0"/>
      <dgm:spPr/>
    </dgm:pt>
    <dgm:pt modelId="{285D5F92-2C2B-4729-AE3D-B9D65D4866F3}" type="pres">
      <dgm:prSet presAssocID="{EA2D3783-3BB0-4246-8518-1CDCD66345B3}" presName="Name37" presStyleLbl="parChTrans1D4" presStyleIdx="3" presStyleCnt="14"/>
      <dgm:spPr/>
    </dgm:pt>
    <dgm:pt modelId="{D53AFD93-017F-46DA-BAC0-C24916B5EE14}" type="pres">
      <dgm:prSet presAssocID="{A2EE7EFC-492E-41E7-908B-5BAF0831E831}" presName="hierRoot2" presStyleCnt="0">
        <dgm:presLayoutVars>
          <dgm:hierBranch val="init"/>
        </dgm:presLayoutVars>
      </dgm:prSet>
      <dgm:spPr/>
    </dgm:pt>
    <dgm:pt modelId="{7D0AC0A5-DB30-4D38-8976-10C947D2BA26}" type="pres">
      <dgm:prSet presAssocID="{A2EE7EFC-492E-41E7-908B-5BAF0831E831}" presName="rootComposite" presStyleCnt="0"/>
      <dgm:spPr/>
    </dgm:pt>
    <dgm:pt modelId="{097112E5-6B00-4C8A-B3CD-EF78A41B74CE}" type="pres">
      <dgm:prSet presAssocID="{A2EE7EFC-492E-41E7-908B-5BAF0831E831}" presName="rootText" presStyleLbl="node4" presStyleIdx="3" presStyleCnt="1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97BC269-AE63-4329-8957-04AED5535A0B}" type="pres">
      <dgm:prSet presAssocID="{A2EE7EFC-492E-41E7-908B-5BAF0831E831}" presName="rootConnector" presStyleLbl="node4" presStyleIdx="3" presStyleCnt="14"/>
      <dgm:spPr/>
    </dgm:pt>
    <dgm:pt modelId="{F5B0F35E-03AD-4A08-B935-0441A5D688A6}" type="pres">
      <dgm:prSet presAssocID="{A2EE7EFC-492E-41E7-908B-5BAF0831E831}" presName="hierChild4" presStyleCnt="0"/>
      <dgm:spPr/>
    </dgm:pt>
    <dgm:pt modelId="{AFCC6121-F57C-4B64-8846-C9019140D82D}" type="pres">
      <dgm:prSet presAssocID="{A2EE7EFC-492E-41E7-908B-5BAF0831E831}" presName="hierChild5" presStyleCnt="0"/>
      <dgm:spPr/>
    </dgm:pt>
    <dgm:pt modelId="{CCAA7799-F275-4496-A479-6DADEFC5EC35}" type="pres">
      <dgm:prSet presAssocID="{335D5D16-55AB-477F-BA1D-9211CFB7681A}" presName="Name37" presStyleLbl="parChTrans1D4" presStyleIdx="4" presStyleCnt="14"/>
      <dgm:spPr/>
    </dgm:pt>
    <dgm:pt modelId="{47A8CC12-81A6-4ED6-8A33-CCDF8B2BADB6}" type="pres">
      <dgm:prSet presAssocID="{5BED52AA-A5FA-4859-BE06-5FC71C33E90E}" presName="hierRoot2" presStyleCnt="0">
        <dgm:presLayoutVars>
          <dgm:hierBranch val="init"/>
        </dgm:presLayoutVars>
      </dgm:prSet>
      <dgm:spPr/>
    </dgm:pt>
    <dgm:pt modelId="{9CD8A818-982F-4ADC-A632-E90D9EE03562}" type="pres">
      <dgm:prSet presAssocID="{5BED52AA-A5FA-4859-BE06-5FC71C33E90E}" presName="rootComposite" presStyleCnt="0"/>
      <dgm:spPr/>
    </dgm:pt>
    <dgm:pt modelId="{D853971B-6427-4A06-AFCF-56D38EA35794}" type="pres">
      <dgm:prSet presAssocID="{5BED52AA-A5FA-4859-BE06-5FC71C33E90E}" presName="rootText" presStyleLbl="node4" presStyleIdx="4" presStyleCnt="14">
        <dgm:presLayoutVars>
          <dgm:chPref val="3"/>
        </dgm:presLayoutVars>
      </dgm:prSet>
      <dgm:spPr/>
    </dgm:pt>
    <dgm:pt modelId="{5FBE539D-F4F8-43AA-B428-7E8477FF19D9}" type="pres">
      <dgm:prSet presAssocID="{5BED52AA-A5FA-4859-BE06-5FC71C33E90E}" presName="rootConnector" presStyleLbl="node4" presStyleIdx="4" presStyleCnt="14"/>
      <dgm:spPr/>
    </dgm:pt>
    <dgm:pt modelId="{61279D68-EB65-4663-A6E2-ABD27E5AAFA8}" type="pres">
      <dgm:prSet presAssocID="{5BED52AA-A5FA-4859-BE06-5FC71C33E90E}" presName="hierChild4" presStyleCnt="0"/>
      <dgm:spPr/>
    </dgm:pt>
    <dgm:pt modelId="{54B37E04-0A07-4A35-A09A-FC6627F7EAF0}" type="pres">
      <dgm:prSet presAssocID="{5BED52AA-A5FA-4859-BE06-5FC71C33E90E}" presName="hierChild5" presStyleCnt="0"/>
      <dgm:spPr/>
    </dgm:pt>
    <dgm:pt modelId="{FAFA9683-91DF-4C99-AD28-F6ADE2C096D3}" type="pres">
      <dgm:prSet presAssocID="{98DFC53C-C712-4C24-BA1F-6F9A861BF071}" presName="hierChild5" presStyleCnt="0"/>
      <dgm:spPr/>
    </dgm:pt>
    <dgm:pt modelId="{E9CCF48D-94C3-453A-AD36-963518B7DE8C}" type="pres">
      <dgm:prSet presAssocID="{0ED7CFCE-1674-46D0-833D-89B86977A0BA}" presName="Name35" presStyleLbl="parChTrans1D3" presStyleIdx="1" presStyleCnt="4"/>
      <dgm:spPr/>
    </dgm:pt>
    <dgm:pt modelId="{3AAA0AC9-3FBA-4141-BEDF-B153A3972179}" type="pres">
      <dgm:prSet presAssocID="{33B208AD-4161-431F-9541-80B492278075}" presName="hierRoot2" presStyleCnt="0">
        <dgm:presLayoutVars>
          <dgm:hierBranch val="init"/>
        </dgm:presLayoutVars>
      </dgm:prSet>
      <dgm:spPr/>
    </dgm:pt>
    <dgm:pt modelId="{A8E80EA0-AD9D-4B29-A62F-83A577192F8C}" type="pres">
      <dgm:prSet presAssocID="{33B208AD-4161-431F-9541-80B492278075}" presName="rootComposite" presStyleCnt="0"/>
      <dgm:spPr/>
    </dgm:pt>
    <dgm:pt modelId="{BBFA683D-8C74-4BB2-BAB5-0CC39F3F35A3}" type="pres">
      <dgm:prSet presAssocID="{33B208AD-4161-431F-9541-80B492278075}" presName="rootText" presStyleLbl="node3" presStyleIdx="1" presStyleCnt="4">
        <dgm:presLayoutVars>
          <dgm:chPref val="3"/>
        </dgm:presLayoutVars>
      </dgm:prSet>
      <dgm:spPr/>
    </dgm:pt>
    <dgm:pt modelId="{F28CDCEB-436B-4874-BD85-9B229D2FC0D0}" type="pres">
      <dgm:prSet presAssocID="{33B208AD-4161-431F-9541-80B492278075}" presName="rootConnector" presStyleLbl="node3" presStyleIdx="1" presStyleCnt="4"/>
      <dgm:spPr/>
    </dgm:pt>
    <dgm:pt modelId="{A7B8B50B-DD0B-4CAD-A0E1-F4B881272CFB}" type="pres">
      <dgm:prSet presAssocID="{33B208AD-4161-431F-9541-80B492278075}" presName="hierChild4" presStyleCnt="0"/>
      <dgm:spPr/>
    </dgm:pt>
    <dgm:pt modelId="{6A11937D-99F2-4DE0-A5A8-D5ED80FF407A}" type="pres">
      <dgm:prSet presAssocID="{A4581349-2872-40C5-8D46-7BED0E3C06C7}" presName="Name37" presStyleLbl="parChTrans1D4" presStyleIdx="5" presStyleCnt="14"/>
      <dgm:spPr/>
    </dgm:pt>
    <dgm:pt modelId="{D5FBE478-0CD8-4A5D-877F-13B2E6C9854E}" type="pres">
      <dgm:prSet presAssocID="{8D98843E-6DA9-497E-95C2-95C18B45FE58}" presName="hierRoot2" presStyleCnt="0">
        <dgm:presLayoutVars>
          <dgm:hierBranch val="init"/>
        </dgm:presLayoutVars>
      </dgm:prSet>
      <dgm:spPr/>
    </dgm:pt>
    <dgm:pt modelId="{A24F76DA-A356-44EE-A13A-CEB3F71C3268}" type="pres">
      <dgm:prSet presAssocID="{8D98843E-6DA9-497E-95C2-95C18B45FE58}" presName="rootComposite" presStyleCnt="0"/>
      <dgm:spPr/>
    </dgm:pt>
    <dgm:pt modelId="{E4703DDF-6FB2-4863-8231-F7C56E1D71E2}" type="pres">
      <dgm:prSet presAssocID="{8D98843E-6DA9-497E-95C2-95C18B45FE58}" presName="rootText" presStyleLbl="node4" presStyleIdx="5" presStyleCnt="14">
        <dgm:presLayoutVars>
          <dgm:chPref val="3"/>
        </dgm:presLayoutVars>
      </dgm:prSet>
      <dgm:spPr/>
    </dgm:pt>
    <dgm:pt modelId="{1F99CF7F-8883-421D-9613-EE04CA751BAF}" type="pres">
      <dgm:prSet presAssocID="{8D98843E-6DA9-497E-95C2-95C18B45FE58}" presName="rootConnector" presStyleLbl="node4" presStyleIdx="5" presStyleCnt="14"/>
      <dgm:spPr/>
    </dgm:pt>
    <dgm:pt modelId="{82A445D6-795C-4BA0-96A8-F041DE6C2397}" type="pres">
      <dgm:prSet presAssocID="{8D98843E-6DA9-497E-95C2-95C18B45FE58}" presName="hierChild4" presStyleCnt="0"/>
      <dgm:spPr/>
    </dgm:pt>
    <dgm:pt modelId="{1F9DF347-C96E-41EB-B9D7-5078CDB873BD}" type="pres">
      <dgm:prSet presAssocID="{8D98843E-6DA9-497E-95C2-95C18B45FE58}" presName="hierChild5" presStyleCnt="0"/>
      <dgm:spPr/>
    </dgm:pt>
    <dgm:pt modelId="{1003B9DB-FB27-4614-8FB2-70EA40392E21}" type="pres">
      <dgm:prSet presAssocID="{197B0C08-6382-431D-AB28-55C96D68E339}" presName="Name37" presStyleLbl="parChTrans1D4" presStyleIdx="6" presStyleCnt="14"/>
      <dgm:spPr/>
    </dgm:pt>
    <dgm:pt modelId="{D37491F3-AB3C-447C-A436-C461F6B8DEFE}" type="pres">
      <dgm:prSet presAssocID="{09F7D132-4C38-4261-9576-2FB8ACF5833F}" presName="hierRoot2" presStyleCnt="0">
        <dgm:presLayoutVars>
          <dgm:hierBranch val="init"/>
        </dgm:presLayoutVars>
      </dgm:prSet>
      <dgm:spPr/>
    </dgm:pt>
    <dgm:pt modelId="{9BDD5E89-18B0-423D-BF49-B60DA86E003C}" type="pres">
      <dgm:prSet presAssocID="{09F7D132-4C38-4261-9576-2FB8ACF5833F}" presName="rootComposite" presStyleCnt="0"/>
      <dgm:spPr/>
    </dgm:pt>
    <dgm:pt modelId="{2020EFCE-68BA-4B19-ABB1-332294A297BE}" type="pres">
      <dgm:prSet presAssocID="{09F7D132-4C38-4261-9576-2FB8ACF5833F}" presName="rootText" presStyleLbl="node4" presStyleIdx="6" presStyleCnt="14">
        <dgm:presLayoutVars>
          <dgm:chPref val="3"/>
        </dgm:presLayoutVars>
      </dgm:prSet>
      <dgm:spPr/>
    </dgm:pt>
    <dgm:pt modelId="{4B7DFF85-A8EF-415A-ACEB-F54D1D206024}" type="pres">
      <dgm:prSet presAssocID="{09F7D132-4C38-4261-9576-2FB8ACF5833F}" presName="rootConnector" presStyleLbl="node4" presStyleIdx="6" presStyleCnt="14"/>
      <dgm:spPr/>
    </dgm:pt>
    <dgm:pt modelId="{2B5C17ED-920C-484F-9C6E-3F528A3AE4CB}" type="pres">
      <dgm:prSet presAssocID="{09F7D132-4C38-4261-9576-2FB8ACF5833F}" presName="hierChild4" presStyleCnt="0"/>
      <dgm:spPr/>
    </dgm:pt>
    <dgm:pt modelId="{6771535E-8B07-4B83-9F9F-B7E1D47B85AA}" type="pres">
      <dgm:prSet presAssocID="{09F7D132-4C38-4261-9576-2FB8ACF5833F}" presName="hierChild5" presStyleCnt="0"/>
      <dgm:spPr/>
    </dgm:pt>
    <dgm:pt modelId="{B803F061-8FE5-4597-A79E-E49A0C18B6C0}" type="pres">
      <dgm:prSet presAssocID="{C2C0B7EA-C790-4514-9B1B-0CF79F965E6C}" presName="Name37" presStyleLbl="parChTrans1D4" presStyleIdx="7" presStyleCnt="14"/>
      <dgm:spPr/>
    </dgm:pt>
    <dgm:pt modelId="{9F097FA2-AB0E-4F6F-9E84-7F0E389134EC}" type="pres">
      <dgm:prSet presAssocID="{AE101966-5EAF-488F-9CA2-7D9E47474105}" presName="hierRoot2" presStyleCnt="0">
        <dgm:presLayoutVars>
          <dgm:hierBranch val="init"/>
        </dgm:presLayoutVars>
      </dgm:prSet>
      <dgm:spPr/>
    </dgm:pt>
    <dgm:pt modelId="{F15F7611-A0BE-40F2-81F5-FA883FE6FABD}" type="pres">
      <dgm:prSet presAssocID="{AE101966-5EAF-488F-9CA2-7D9E47474105}" presName="rootComposite" presStyleCnt="0"/>
      <dgm:spPr/>
    </dgm:pt>
    <dgm:pt modelId="{0FD66D6D-3FA3-4441-9DF6-C5AA16F5FA50}" type="pres">
      <dgm:prSet presAssocID="{AE101966-5EAF-488F-9CA2-7D9E47474105}" presName="rootText" presStyleLbl="node4" presStyleIdx="7" presStyleCnt="14">
        <dgm:presLayoutVars>
          <dgm:chPref val="3"/>
        </dgm:presLayoutVars>
      </dgm:prSet>
      <dgm:spPr/>
    </dgm:pt>
    <dgm:pt modelId="{3B49F110-1A40-4CE9-AB75-AD0BADD0DEC6}" type="pres">
      <dgm:prSet presAssocID="{AE101966-5EAF-488F-9CA2-7D9E47474105}" presName="rootConnector" presStyleLbl="node4" presStyleIdx="7" presStyleCnt="14"/>
      <dgm:spPr/>
    </dgm:pt>
    <dgm:pt modelId="{007331C0-67D6-4364-9733-D1118D3A1019}" type="pres">
      <dgm:prSet presAssocID="{AE101966-5EAF-488F-9CA2-7D9E47474105}" presName="hierChild4" presStyleCnt="0"/>
      <dgm:spPr/>
    </dgm:pt>
    <dgm:pt modelId="{2BC568FB-1F00-432D-A07C-A28571A7A229}" type="pres">
      <dgm:prSet presAssocID="{AE101966-5EAF-488F-9CA2-7D9E47474105}" presName="hierChild5" presStyleCnt="0"/>
      <dgm:spPr/>
    </dgm:pt>
    <dgm:pt modelId="{5AEFD19E-3CFF-4075-8C42-9CF318B36A25}" type="pres">
      <dgm:prSet presAssocID="{33B208AD-4161-431F-9541-80B492278075}" presName="hierChild5" presStyleCnt="0"/>
      <dgm:spPr/>
    </dgm:pt>
    <dgm:pt modelId="{BFAA51E3-C024-49BA-86CE-ED886D865F52}" type="pres">
      <dgm:prSet presAssocID="{B8C5EDC1-AD8E-45ED-8F04-D936FEB9ED73}" presName="hierChild7" presStyleCnt="0"/>
      <dgm:spPr/>
    </dgm:pt>
    <dgm:pt modelId="{E2FDEE27-5B1E-4DFA-B492-3A66F0EA3D9D}" type="pres">
      <dgm:prSet presAssocID="{4DB5D699-8D7D-4515-935A-946AE017E31B}" presName="Name111" presStyleLbl="parChTrans1D2" presStyleIdx="1" presStyleCnt="2"/>
      <dgm:spPr/>
    </dgm:pt>
    <dgm:pt modelId="{461A0F9F-B696-4737-92BD-5C20D4834A45}" type="pres">
      <dgm:prSet presAssocID="{A2E51DF9-6EF6-472D-ADEB-6175F6853FBB}" presName="hierRoot3" presStyleCnt="0">
        <dgm:presLayoutVars>
          <dgm:hierBranch val="init"/>
        </dgm:presLayoutVars>
      </dgm:prSet>
      <dgm:spPr/>
    </dgm:pt>
    <dgm:pt modelId="{C56E6EAB-8DD7-4880-B714-9892D3223303}" type="pres">
      <dgm:prSet presAssocID="{A2E51DF9-6EF6-472D-ADEB-6175F6853FBB}" presName="rootComposite3" presStyleCnt="0"/>
      <dgm:spPr/>
    </dgm:pt>
    <dgm:pt modelId="{E4CB6786-CE6A-44AF-A1D0-4689A8CCE751}" type="pres">
      <dgm:prSet presAssocID="{A2E51DF9-6EF6-472D-ADEB-6175F6853FBB}" presName="rootText3" presStyleLbl="asst1" presStyleIdx="1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8B7BF1C-B588-416F-9602-1DE35C154505}" type="pres">
      <dgm:prSet presAssocID="{A2E51DF9-6EF6-472D-ADEB-6175F6853FBB}" presName="rootConnector3" presStyleLbl="asst1" presStyleIdx="1" presStyleCnt="2"/>
      <dgm:spPr/>
    </dgm:pt>
    <dgm:pt modelId="{48223A7B-9299-467A-9A34-52F9981FA8A8}" type="pres">
      <dgm:prSet presAssocID="{A2E51DF9-6EF6-472D-ADEB-6175F6853FBB}" presName="hierChild6" presStyleCnt="0"/>
      <dgm:spPr/>
    </dgm:pt>
    <dgm:pt modelId="{9A7DBBE6-A6F5-4C26-AD1F-36A654FC6C4D}" type="pres">
      <dgm:prSet presAssocID="{2E04BCD0-0048-41AC-887A-0811C7F665AC}" presName="Name37" presStyleLbl="parChTrans1D3" presStyleIdx="2" presStyleCnt="4"/>
      <dgm:spPr/>
    </dgm:pt>
    <dgm:pt modelId="{6296622E-D0B7-4696-95F8-55E9D0A99BF3}" type="pres">
      <dgm:prSet presAssocID="{4F2AD6B1-AF71-41EA-8D92-6080902AE709}" presName="hierRoot2" presStyleCnt="0">
        <dgm:presLayoutVars>
          <dgm:hierBranch val="init"/>
        </dgm:presLayoutVars>
      </dgm:prSet>
      <dgm:spPr/>
    </dgm:pt>
    <dgm:pt modelId="{154EE02B-D560-4DEE-8C56-8606CAC1F991}" type="pres">
      <dgm:prSet presAssocID="{4F2AD6B1-AF71-41EA-8D92-6080902AE709}" presName="rootComposite" presStyleCnt="0"/>
      <dgm:spPr/>
    </dgm:pt>
    <dgm:pt modelId="{4775F299-F9B5-4B80-AE3D-7B039ADBBFB8}" type="pres">
      <dgm:prSet presAssocID="{4F2AD6B1-AF71-41EA-8D92-6080902AE709}" presName="rootText" presStyleLbl="node3" presStyleIdx="2" presStyleCnt="4">
        <dgm:presLayoutVars>
          <dgm:chPref val="3"/>
        </dgm:presLayoutVars>
      </dgm:prSet>
      <dgm:spPr/>
    </dgm:pt>
    <dgm:pt modelId="{DFC2C0CC-7D60-42B9-9E62-3A38CFA64E5B}" type="pres">
      <dgm:prSet presAssocID="{4F2AD6B1-AF71-41EA-8D92-6080902AE709}" presName="rootConnector" presStyleLbl="node3" presStyleIdx="2" presStyleCnt="4"/>
      <dgm:spPr/>
    </dgm:pt>
    <dgm:pt modelId="{E1E6F306-1204-4D03-AE18-54758E369302}" type="pres">
      <dgm:prSet presAssocID="{4F2AD6B1-AF71-41EA-8D92-6080902AE709}" presName="hierChild4" presStyleCnt="0"/>
      <dgm:spPr/>
    </dgm:pt>
    <dgm:pt modelId="{ECB3358C-009B-4874-AD92-2E2BDDF5DCD0}" type="pres">
      <dgm:prSet presAssocID="{6B6D0A52-86F6-45CB-BBD3-E7415410EC18}" presName="Name37" presStyleLbl="parChTrans1D4" presStyleIdx="8" presStyleCnt="14"/>
      <dgm:spPr/>
    </dgm:pt>
    <dgm:pt modelId="{BD84D120-DF6E-47EB-B4A2-C5E7B07C4135}" type="pres">
      <dgm:prSet presAssocID="{77199A2B-AA42-42CA-A4A1-AC0F77AA5097}" presName="hierRoot2" presStyleCnt="0">
        <dgm:presLayoutVars>
          <dgm:hierBranch val="init"/>
        </dgm:presLayoutVars>
      </dgm:prSet>
      <dgm:spPr/>
    </dgm:pt>
    <dgm:pt modelId="{C6456332-A573-4B42-8037-C71C0F075862}" type="pres">
      <dgm:prSet presAssocID="{77199A2B-AA42-42CA-A4A1-AC0F77AA5097}" presName="rootComposite" presStyleCnt="0"/>
      <dgm:spPr/>
    </dgm:pt>
    <dgm:pt modelId="{F52DAE17-5795-4B0B-8347-4C282F6E0361}" type="pres">
      <dgm:prSet presAssocID="{77199A2B-AA42-42CA-A4A1-AC0F77AA5097}" presName="rootText" presStyleLbl="node4" presStyleIdx="8" presStyleCnt="14">
        <dgm:presLayoutVars>
          <dgm:chPref val="3"/>
        </dgm:presLayoutVars>
      </dgm:prSet>
      <dgm:spPr/>
    </dgm:pt>
    <dgm:pt modelId="{39CDD02A-D100-4066-B36D-D8BA2B35EFA5}" type="pres">
      <dgm:prSet presAssocID="{77199A2B-AA42-42CA-A4A1-AC0F77AA5097}" presName="rootConnector" presStyleLbl="node4" presStyleIdx="8" presStyleCnt="14"/>
      <dgm:spPr/>
    </dgm:pt>
    <dgm:pt modelId="{20E75416-A07F-44F0-8703-0B45379650B7}" type="pres">
      <dgm:prSet presAssocID="{77199A2B-AA42-42CA-A4A1-AC0F77AA5097}" presName="hierChild4" presStyleCnt="0"/>
      <dgm:spPr/>
    </dgm:pt>
    <dgm:pt modelId="{CDFEEA85-F301-4431-A8B3-A8B9A5922E20}" type="pres">
      <dgm:prSet presAssocID="{77199A2B-AA42-42CA-A4A1-AC0F77AA5097}" presName="hierChild5" presStyleCnt="0"/>
      <dgm:spPr/>
    </dgm:pt>
    <dgm:pt modelId="{6B8DCE9F-890B-44D9-B72C-397107DAC59A}" type="pres">
      <dgm:prSet presAssocID="{96223339-6B49-4913-8945-E48611C5F71E}" presName="Name37" presStyleLbl="parChTrans1D4" presStyleIdx="9" presStyleCnt="14"/>
      <dgm:spPr/>
    </dgm:pt>
    <dgm:pt modelId="{A3D2ABA8-7321-4017-BBB6-24041AC03FEC}" type="pres">
      <dgm:prSet presAssocID="{4F160ADF-C24E-446C-A06E-4EF4E989A9D0}" presName="hierRoot2" presStyleCnt="0">
        <dgm:presLayoutVars>
          <dgm:hierBranch val="init"/>
        </dgm:presLayoutVars>
      </dgm:prSet>
      <dgm:spPr/>
    </dgm:pt>
    <dgm:pt modelId="{37F31C46-919D-42ED-8316-B43E8420EBB9}" type="pres">
      <dgm:prSet presAssocID="{4F160ADF-C24E-446C-A06E-4EF4E989A9D0}" presName="rootComposite" presStyleCnt="0"/>
      <dgm:spPr/>
    </dgm:pt>
    <dgm:pt modelId="{C1EB4642-9079-4759-A59E-9EF6C1B1C91C}" type="pres">
      <dgm:prSet presAssocID="{4F160ADF-C24E-446C-A06E-4EF4E989A9D0}" presName="rootText" presStyleLbl="node4" presStyleIdx="9" presStyleCnt="1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732E962-E2BF-405B-B840-7ECF265C5591}" type="pres">
      <dgm:prSet presAssocID="{4F160ADF-C24E-446C-A06E-4EF4E989A9D0}" presName="rootConnector" presStyleLbl="node4" presStyleIdx="9" presStyleCnt="14"/>
      <dgm:spPr/>
    </dgm:pt>
    <dgm:pt modelId="{80AB3ED5-AE6B-4960-985F-0364424219DC}" type="pres">
      <dgm:prSet presAssocID="{4F160ADF-C24E-446C-A06E-4EF4E989A9D0}" presName="hierChild4" presStyleCnt="0"/>
      <dgm:spPr/>
    </dgm:pt>
    <dgm:pt modelId="{5AFC4B0B-BCC5-44A6-BA64-4F249D26CE9F}" type="pres">
      <dgm:prSet presAssocID="{4F160ADF-C24E-446C-A06E-4EF4E989A9D0}" presName="hierChild5" presStyleCnt="0"/>
      <dgm:spPr/>
    </dgm:pt>
    <dgm:pt modelId="{6B020A99-A670-44F8-9C67-522E31DD353A}" type="pres">
      <dgm:prSet presAssocID="{6FD5BEAA-2B16-4D3D-B71C-7206D8273491}" presName="Name37" presStyleLbl="parChTrans1D4" presStyleIdx="10" presStyleCnt="14"/>
      <dgm:spPr/>
    </dgm:pt>
    <dgm:pt modelId="{4EF5A680-B279-47F4-8F14-5236B4CD04E6}" type="pres">
      <dgm:prSet presAssocID="{3465EB48-8079-4986-874F-A0E7B4670A6F}" presName="hierRoot2" presStyleCnt="0">
        <dgm:presLayoutVars>
          <dgm:hierBranch val="init"/>
        </dgm:presLayoutVars>
      </dgm:prSet>
      <dgm:spPr/>
    </dgm:pt>
    <dgm:pt modelId="{328CEF98-A197-4891-B9CF-7EB865EA438D}" type="pres">
      <dgm:prSet presAssocID="{3465EB48-8079-4986-874F-A0E7B4670A6F}" presName="rootComposite" presStyleCnt="0"/>
      <dgm:spPr/>
    </dgm:pt>
    <dgm:pt modelId="{9F42E85C-870A-44F4-97D1-F5C28CE0EBB1}" type="pres">
      <dgm:prSet presAssocID="{3465EB48-8079-4986-874F-A0E7B4670A6F}" presName="rootText" presStyleLbl="node4" presStyleIdx="10" presStyleCnt="1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CE58E53-C41E-4D05-B9AB-A49692DA674F}" type="pres">
      <dgm:prSet presAssocID="{3465EB48-8079-4986-874F-A0E7B4670A6F}" presName="rootConnector" presStyleLbl="node4" presStyleIdx="10" presStyleCnt="14"/>
      <dgm:spPr/>
    </dgm:pt>
    <dgm:pt modelId="{6312F4D0-93E6-4491-BBB3-2DD84D8B08E0}" type="pres">
      <dgm:prSet presAssocID="{3465EB48-8079-4986-874F-A0E7B4670A6F}" presName="hierChild4" presStyleCnt="0"/>
      <dgm:spPr/>
    </dgm:pt>
    <dgm:pt modelId="{EF355C75-EC64-4DBB-961B-7605C7F486AE}" type="pres">
      <dgm:prSet presAssocID="{3465EB48-8079-4986-874F-A0E7B4670A6F}" presName="hierChild5" presStyleCnt="0"/>
      <dgm:spPr/>
    </dgm:pt>
    <dgm:pt modelId="{B82BFF97-7CCC-467D-9AD3-379E10F5624D}" type="pres">
      <dgm:prSet presAssocID="{4F2AD6B1-AF71-41EA-8D92-6080902AE709}" presName="hierChild5" presStyleCnt="0"/>
      <dgm:spPr/>
    </dgm:pt>
    <dgm:pt modelId="{FCDDE078-AC8D-4D79-BEF3-6A6BD39E99CB}" type="pres">
      <dgm:prSet presAssocID="{BDED0DE2-12A1-476E-8F6A-88F3CEC0EE8D}" presName="Name37" presStyleLbl="parChTrans1D3" presStyleIdx="3" presStyleCnt="4"/>
      <dgm:spPr/>
    </dgm:pt>
    <dgm:pt modelId="{D9006F4F-6513-4EE9-A650-DCECC4808449}" type="pres">
      <dgm:prSet presAssocID="{B9F38837-8687-499E-B82F-B9065C8BF1C9}" presName="hierRoot2" presStyleCnt="0">
        <dgm:presLayoutVars>
          <dgm:hierBranch val="init"/>
        </dgm:presLayoutVars>
      </dgm:prSet>
      <dgm:spPr/>
    </dgm:pt>
    <dgm:pt modelId="{369F5EAB-4C18-4008-95E1-10F065DBDC03}" type="pres">
      <dgm:prSet presAssocID="{B9F38837-8687-499E-B82F-B9065C8BF1C9}" presName="rootComposite" presStyleCnt="0"/>
      <dgm:spPr/>
    </dgm:pt>
    <dgm:pt modelId="{C04B2F75-F5D9-4996-A553-9EA811A3FF10}" type="pres">
      <dgm:prSet presAssocID="{B9F38837-8687-499E-B82F-B9065C8BF1C9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E2222EA-4BE1-4CB5-BD4C-4C048C08787B}" type="pres">
      <dgm:prSet presAssocID="{B9F38837-8687-499E-B82F-B9065C8BF1C9}" presName="rootConnector" presStyleLbl="node3" presStyleIdx="3" presStyleCnt="4"/>
      <dgm:spPr/>
    </dgm:pt>
    <dgm:pt modelId="{BD692F3C-E84C-45CE-8BFE-F80CC25E768B}" type="pres">
      <dgm:prSet presAssocID="{B9F38837-8687-499E-B82F-B9065C8BF1C9}" presName="hierChild4" presStyleCnt="0"/>
      <dgm:spPr/>
    </dgm:pt>
    <dgm:pt modelId="{B6E7839F-8EA9-4325-8E33-2DA26E7547A1}" type="pres">
      <dgm:prSet presAssocID="{946B5F37-6C22-4C15-ABCF-113DBD092E23}" presName="Name37" presStyleLbl="parChTrans1D4" presStyleIdx="11" presStyleCnt="14"/>
      <dgm:spPr/>
    </dgm:pt>
    <dgm:pt modelId="{2384E538-E207-4117-9551-5B41C782A450}" type="pres">
      <dgm:prSet presAssocID="{D98FCB8D-DC39-4D65-95E7-7C7855E47225}" presName="hierRoot2" presStyleCnt="0">
        <dgm:presLayoutVars>
          <dgm:hierBranch val="init"/>
        </dgm:presLayoutVars>
      </dgm:prSet>
      <dgm:spPr/>
    </dgm:pt>
    <dgm:pt modelId="{102D7902-EE06-4BB2-AB66-BEFACD26410B}" type="pres">
      <dgm:prSet presAssocID="{D98FCB8D-DC39-4D65-95E7-7C7855E47225}" presName="rootComposite" presStyleCnt="0"/>
      <dgm:spPr/>
    </dgm:pt>
    <dgm:pt modelId="{FC98869B-C9B7-4476-991B-714FA1A82A22}" type="pres">
      <dgm:prSet presAssocID="{D98FCB8D-DC39-4D65-95E7-7C7855E47225}" presName="rootText" presStyleLbl="node4" presStyleIdx="11" presStyleCnt="14">
        <dgm:presLayoutVars>
          <dgm:chPref val="3"/>
        </dgm:presLayoutVars>
      </dgm:prSet>
      <dgm:spPr/>
    </dgm:pt>
    <dgm:pt modelId="{693CE00F-E21D-455C-A1F6-BCE34098F36A}" type="pres">
      <dgm:prSet presAssocID="{D98FCB8D-DC39-4D65-95E7-7C7855E47225}" presName="rootConnector" presStyleLbl="node4" presStyleIdx="11" presStyleCnt="14"/>
      <dgm:spPr/>
    </dgm:pt>
    <dgm:pt modelId="{81233E4E-122A-4E73-92E8-366206C1D84C}" type="pres">
      <dgm:prSet presAssocID="{D98FCB8D-DC39-4D65-95E7-7C7855E47225}" presName="hierChild4" presStyleCnt="0"/>
      <dgm:spPr/>
    </dgm:pt>
    <dgm:pt modelId="{80F87FCB-985D-4D68-AE71-A4A9721BA34B}" type="pres">
      <dgm:prSet presAssocID="{D98FCB8D-DC39-4D65-95E7-7C7855E47225}" presName="hierChild5" presStyleCnt="0"/>
      <dgm:spPr/>
    </dgm:pt>
    <dgm:pt modelId="{72840CAB-F435-47B8-B890-8CC93A8C0E48}" type="pres">
      <dgm:prSet presAssocID="{65546138-D069-46B9-A33D-D1AA75B2B96D}" presName="Name37" presStyleLbl="parChTrans1D4" presStyleIdx="12" presStyleCnt="14"/>
      <dgm:spPr/>
    </dgm:pt>
    <dgm:pt modelId="{0F9E9275-1A1B-4241-8B23-BA2C40418151}" type="pres">
      <dgm:prSet presAssocID="{ACB9EECF-3615-4370-BE8E-E14AA7D737FD}" presName="hierRoot2" presStyleCnt="0">
        <dgm:presLayoutVars>
          <dgm:hierBranch val="init"/>
        </dgm:presLayoutVars>
      </dgm:prSet>
      <dgm:spPr/>
    </dgm:pt>
    <dgm:pt modelId="{8EE94F60-AC7A-429D-AF24-E470288174D4}" type="pres">
      <dgm:prSet presAssocID="{ACB9EECF-3615-4370-BE8E-E14AA7D737FD}" presName="rootComposite" presStyleCnt="0"/>
      <dgm:spPr/>
    </dgm:pt>
    <dgm:pt modelId="{FE271B0B-0B52-432D-B15E-FD5E6F22A487}" type="pres">
      <dgm:prSet presAssocID="{ACB9EECF-3615-4370-BE8E-E14AA7D737FD}" presName="rootText" presStyleLbl="node4" presStyleIdx="12" presStyleCnt="1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67F6A43-466D-4A97-BD83-4CE1A91B2534}" type="pres">
      <dgm:prSet presAssocID="{ACB9EECF-3615-4370-BE8E-E14AA7D737FD}" presName="rootConnector" presStyleLbl="node4" presStyleIdx="12" presStyleCnt="14"/>
      <dgm:spPr/>
    </dgm:pt>
    <dgm:pt modelId="{13047737-3658-4305-848A-0D8A0B33F6A9}" type="pres">
      <dgm:prSet presAssocID="{ACB9EECF-3615-4370-BE8E-E14AA7D737FD}" presName="hierChild4" presStyleCnt="0"/>
      <dgm:spPr/>
    </dgm:pt>
    <dgm:pt modelId="{CDFE44BB-638D-457C-A0B7-1B26882F5C25}" type="pres">
      <dgm:prSet presAssocID="{ACB9EECF-3615-4370-BE8E-E14AA7D737FD}" presName="hierChild5" presStyleCnt="0"/>
      <dgm:spPr/>
    </dgm:pt>
    <dgm:pt modelId="{9A79AF42-4ABE-4FB7-BD68-E7DBD45D7AF9}" type="pres">
      <dgm:prSet presAssocID="{22573936-B871-42E1-90CB-9CFC80CE6D06}" presName="Name37" presStyleLbl="parChTrans1D4" presStyleIdx="13" presStyleCnt="14"/>
      <dgm:spPr/>
    </dgm:pt>
    <dgm:pt modelId="{45817E31-9931-4B45-94FD-5CCE55737F1D}" type="pres">
      <dgm:prSet presAssocID="{84377B12-41EE-40AE-916E-8E94F70C3CF2}" presName="hierRoot2" presStyleCnt="0">
        <dgm:presLayoutVars>
          <dgm:hierBranch val="init"/>
        </dgm:presLayoutVars>
      </dgm:prSet>
      <dgm:spPr/>
    </dgm:pt>
    <dgm:pt modelId="{D6640F86-B972-4B32-8514-2A47D78D8651}" type="pres">
      <dgm:prSet presAssocID="{84377B12-41EE-40AE-916E-8E94F70C3CF2}" presName="rootComposite" presStyleCnt="0"/>
      <dgm:spPr/>
    </dgm:pt>
    <dgm:pt modelId="{14EF1230-5BFB-4DFA-95C9-45FA886449F5}" type="pres">
      <dgm:prSet presAssocID="{84377B12-41EE-40AE-916E-8E94F70C3CF2}" presName="rootText" presStyleLbl="node4" presStyleIdx="13" presStyleCnt="14">
        <dgm:presLayoutVars>
          <dgm:chPref val="3"/>
        </dgm:presLayoutVars>
      </dgm:prSet>
      <dgm:spPr/>
    </dgm:pt>
    <dgm:pt modelId="{55A9C482-17A7-473B-9CC5-C44BDD298EA8}" type="pres">
      <dgm:prSet presAssocID="{84377B12-41EE-40AE-916E-8E94F70C3CF2}" presName="rootConnector" presStyleLbl="node4" presStyleIdx="13" presStyleCnt="14"/>
      <dgm:spPr/>
    </dgm:pt>
    <dgm:pt modelId="{A069DB6A-9BFE-424D-A85C-FC2288E228A9}" type="pres">
      <dgm:prSet presAssocID="{84377B12-41EE-40AE-916E-8E94F70C3CF2}" presName="hierChild4" presStyleCnt="0"/>
      <dgm:spPr/>
    </dgm:pt>
    <dgm:pt modelId="{1172F1F0-64A6-46CC-94D1-09C881DE66AA}" type="pres">
      <dgm:prSet presAssocID="{84377B12-41EE-40AE-916E-8E94F70C3CF2}" presName="hierChild5" presStyleCnt="0"/>
      <dgm:spPr/>
    </dgm:pt>
    <dgm:pt modelId="{01C2E798-98B9-458C-806B-E35554028B08}" type="pres">
      <dgm:prSet presAssocID="{B9F38837-8687-499E-B82F-B9065C8BF1C9}" presName="hierChild5" presStyleCnt="0"/>
      <dgm:spPr/>
    </dgm:pt>
    <dgm:pt modelId="{B1203752-C725-4FB0-9B1B-90A4960A01F6}" type="pres">
      <dgm:prSet presAssocID="{A2E51DF9-6EF6-472D-ADEB-6175F6853FBB}" presName="hierChild7" presStyleCnt="0"/>
      <dgm:spPr/>
    </dgm:pt>
  </dgm:ptLst>
  <dgm:cxnLst>
    <dgm:cxn modelId="{873A47A8-02FE-4DD5-BF08-B28B42030274}" type="presOf" srcId="{B8C5EDC1-AD8E-45ED-8F04-D936FEB9ED73}" destId="{4FAD18DB-5074-4695-ABA0-9DB8639B8B99}" srcOrd="0" destOrd="0" presId="urn:microsoft.com/office/officeart/2005/8/layout/orgChart1"/>
    <dgm:cxn modelId="{EE6B2FCA-EA3E-451E-93AD-1811C5A613A5}" type="presOf" srcId="{96223339-6B49-4913-8945-E48611C5F71E}" destId="{6B8DCE9F-890B-44D9-B72C-397107DAC59A}" srcOrd="0" destOrd="0" presId="urn:microsoft.com/office/officeart/2005/8/layout/orgChart1"/>
    <dgm:cxn modelId="{301C2C4C-72CC-465F-AB3D-D4C6F17A327B}" srcId="{B9F38837-8687-499E-B82F-B9065C8BF1C9}" destId="{84377B12-41EE-40AE-916E-8E94F70C3CF2}" srcOrd="2" destOrd="0" parTransId="{22573936-B871-42E1-90CB-9CFC80CE6D06}" sibTransId="{ECB57023-AA95-4977-BFC3-CF2257735421}"/>
    <dgm:cxn modelId="{B262BDF6-E161-42AD-9DE0-AD11E49A2B73}" type="presOf" srcId="{4F2AD6B1-AF71-41EA-8D92-6080902AE709}" destId="{DFC2C0CC-7D60-42B9-9E62-3A38CFA64E5B}" srcOrd="1" destOrd="0" presId="urn:microsoft.com/office/officeart/2005/8/layout/orgChart1"/>
    <dgm:cxn modelId="{F70D81A3-4810-4CA0-8422-B5D144D1541F}" srcId="{98DFC53C-C712-4C24-BA1F-6F9A861BF071}" destId="{35ED4473-9168-4805-986B-17BEE872FD54}" srcOrd="0" destOrd="0" parTransId="{5CB685D3-4AB8-4431-9D88-659AB891F668}" sibTransId="{CA2DB7C1-F274-441C-BDC4-7FF922F38746}"/>
    <dgm:cxn modelId="{D57E21BF-7993-425A-92AF-0772714235EF}" type="presOf" srcId="{4F2AD6B1-AF71-41EA-8D92-6080902AE709}" destId="{4775F299-F9B5-4B80-AE3D-7B039ADBBFB8}" srcOrd="0" destOrd="0" presId="urn:microsoft.com/office/officeart/2005/8/layout/orgChart1"/>
    <dgm:cxn modelId="{80190F7B-C21D-4976-A954-6902912FAE01}" type="presOf" srcId="{6FD5BEAA-2B16-4D3D-B71C-7206D8273491}" destId="{6B020A99-A670-44F8-9C67-522E31DD353A}" srcOrd="0" destOrd="0" presId="urn:microsoft.com/office/officeart/2005/8/layout/orgChart1"/>
    <dgm:cxn modelId="{616459C6-DC08-4155-8393-33F7CAD7AF1D}" type="presOf" srcId="{33B208AD-4161-431F-9541-80B492278075}" destId="{F28CDCEB-436B-4874-BD85-9B229D2FC0D0}" srcOrd="1" destOrd="0" presId="urn:microsoft.com/office/officeart/2005/8/layout/orgChart1"/>
    <dgm:cxn modelId="{1E67B403-909F-4B6A-B945-630A476223B5}" type="presOf" srcId="{3465EB48-8079-4986-874F-A0E7B4670A6F}" destId="{8CE58E53-C41E-4D05-B9AB-A49692DA674F}" srcOrd="1" destOrd="0" presId="urn:microsoft.com/office/officeart/2005/8/layout/orgChart1"/>
    <dgm:cxn modelId="{0045C3B4-EA96-4FFF-8E95-51867A8C55D9}" type="presOf" srcId="{AE101966-5EAF-488F-9CA2-7D9E47474105}" destId="{0FD66D6D-3FA3-4441-9DF6-C5AA16F5FA50}" srcOrd="0" destOrd="0" presId="urn:microsoft.com/office/officeart/2005/8/layout/orgChart1"/>
    <dgm:cxn modelId="{02326DB6-7A77-49FD-98E5-2C6693E505E3}" type="presOf" srcId="{D98FCB8D-DC39-4D65-95E7-7C7855E47225}" destId="{FC98869B-C9B7-4476-991B-714FA1A82A22}" srcOrd="0" destOrd="0" presId="urn:microsoft.com/office/officeart/2005/8/layout/orgChart1"/>
    <dgm:cxn modelId="{D41A8CB1-2999-43E5-8797-2B62B2DAD64D}" type="presOf" srcId="{ACB9EECF-3615-4370-BE8E-E14AA7D737FD}" destId="{E67F6A43-466D-4A97-BD83-4CE1A91B2534}" srcOrd="1" destOrd="0" presId="urn:microsoft.com/office/officeart/2005/8/layout/orgChart1"/>
    <dgm:cxn modelId="{5CE3A873-E282-401B-B8A8-5489A4F15D36}" type="presOf" srcId="{09F7D132-4C38-4261-9576-2FB8ACF5833F}" destId="{4B7DFF85-A8EF-415A-ACEB-F54D1D206024}" srcOrd="1" destOrd="0" presId="urn:microsoft.com/office/officeart/2005/8/layout/orgChart1"/>
    <dgm:cxn modelId="{68AA7825-4EDF-43BF-847A-3653C69DB760}" srcId="{B8C5EDC1-AD8E-45ED-8F04-D936FEB9ED73}" destId="{98DFC53C-C712-4C24-BA1F-6F9A861BF071}" srcOrd="0" destOrd="0" parTransId="{604D2F2B-2A5C-45DA-8ECD-CC43ACFAA9E5}" sibTransId="{34C53165-43AA-4A48-B6BE-B8EA4C9B16EC}"/>
    <dgm:cxn modelId="{82CA18C9-CFC9-477E-8176-EBE3488BB2A5}" type="presOf" srcId="{35ED4473-9168-4805-986B-17BEE872FD54}" destId="{FC544B72-B1B0-49B8-BFF6-606AEA523274}" srcOrd="1" destOrd="0" presId="urn:microsoft.com/office/officeart/2005/8/layout/orgChart1"/>
    <dgm:cxn modelId="{F7213B9A-F7C7-44B2-86D1-80EE03E114E4}" type="presOf" srcId="{B9F38837-8687-499E-B82F-B9065C8BF1C9}" destId="{8E2222EA-4BE1-4CB5-BD4C-4C048C08787B}" srcOrd="1" destOrd="0" presId="urn:microsoft.com/office/officeart/2005/8/layout/orgChart1"/>
    <dgm:cxn modelId="{19DE37E4-BD87-41A1-B037-4F823A363F9C}" srcId="{A2E51DF9-6EF6-472D-ADEB-6175F6853FBB}" destId="{B9F38837-8687-499E-B82F-B9065C8BF1C9}" srcOrd="1" destOrd="0" parTransId="{BDED0DE2-12A1-476E-8F6A-88F3CEC0EE8D}" sibTransId="{EE1846D3-7F49-44FC-94F3-CF3A11615112}"/>
    <dgm:cxn modelId="{963FA20D-219C-41E2-9442-E74BA8ACEB4B}" type="presOf" srcId="{5635B0BC-C7AF-4120-A112-775CA4D12C04}" destId="{BA2D007C-531A-496B-BED9-7B1D36423921}" srcOrd="0" destOrd="0" presId="urn:microsoft.com/office/officeart/2005/8/layout/orgChart1"/>
    <dgm:cxn modelId="{81B2552B-0F87-45A0-A5ED-EB14AC0CFAEF}" type="presOf" srcId="{77199A2B-AA42-42CA-A4A1-AC0F77AA5097}" destId="{F52DAE17-5795-4B0B-8347-4C282F6E0361}" srcOrd="0" destOrd="0" presId="urn:microsoft.com/office/officeart/2005/8/layout/orgChart1"/>
    <dgm:cxn modelId="{4A16E8E7-0D64-4E53-A35A-AEEA86A78A4B}" type="presOf" srcId="{4DB5D699-8D7D-4515-935A-946AE017E31B}" destId="{E2FDEE27-5B1E-4DFA-B492-3A66F0EA3D9D}" srcOrd="0" destOrd="0" presId="urn:microsoft.com/office/officeart/2005/8/layout/orgChart1"/>
    <dgm:cxn modelId="{99106682-AADB-48FE-8E8D-7FBE96E8E043}" type="presOf" srcId="{60B530E3-5327-406D-90E0-54C167D794D5}" destId="{C504C74F-F6ED-447F-93A8-A5F7EA06663C}" srcOrd="1" destOrd="0" presId="urn:microsoft.com/office/officeart/2005/8/layout/orgChart1"/>
    <dgm:cxn modelId="{C9286E3C-9188-4DC8-85D3-48F41FCA14A7}" srcId="{98DFC53C-C712-4C24-BA1F-6F9A861BF071}" destId="{5BED52AA-A5FA-4859-BE06-5FC71C33E90E}" srcOrd="4" destOrd="0" parTransId="{335D5D16-55AB-477F-BA1D-9211CFB7681A}" sibTransId="{B26F3F32-E208-4A27-A366-50F4AC4F7B9D}"/>
    <dgm:cxn modelId="{23857870-CD8B-4E2D-ACB9-41FDF2D34696}" type="presOf" srcId="{33B208AD-4161-431F-9541-80B492278075}" destId="{BBFA683D-8C74-4BB2-BAB5-0CC39F3F35A3}" srcOrd="0" destOrd="0" presId="urn:microsoft.com/office/officeart/2005/8/layout/orgChart1"/>
    <dgm:cxn modelId="{DF6F795C-A1A3-4BAA-8512-04EE21BC2E1A}" type="presOf" srcId="{77199A2B-AA42-42CA-A4A1-AC0F77AA5097}" destId="{39CDD02A-D100-4066-B36D-D8BA2B35EFA5}" srcOrd="1" destOrd="0" presId="urn:microsoft.com/office/officeart/2005/8/layout/orgChart1"/>
    <dgm:cxn modelId="{0F0E8B23-647F-4A60-84D6-86DCAE3C9AAD}" type="presOf" srcId="{22573936-B871-42E1-90CB-9CFC80CE6D06}" destId="{9A79AF42-4ABE-4FB7-BD68-E7DBD45D7AF9}" srcOrd="0" destOrd="0" presId="urn:microsoft.com/office/officeart/2005/8/layout/orgChart1"/>
    <dgm:cxn modelId="{B1ED383F-CA0F-476A-A135-315D3607ECE7}" srcId="{33B208AD-4161-431F-9541-80B492278075}" destId="{09F7D132-4C38-4261-9576-2FB8ACF5833F}" srcOrd="1" destOrd="0" parTransId="{197B0C08-6382-431D-AB28-55C96D68E339}" sibTransId="{E792330B-2514-4E4F-B622-B575C7A88F6E}"/>
    <dgm:cxn modelId="{44182C51-6E01-43E2-B94D-CB765DF395BC}" type="presOf" srcId="{197B0C08-6382-431D-AB28-55C96D68E339}" destId="{1003B9DB-FB27-4614-8FB2-70EA40392E21}" srcOrd="0" destOrd="0" presId="urn:microsoft.com/office/officeart/2005/8/layout/orgChart1"/>
    <dgm:cxn modelId="{3085BD57-CFAB-4DFA-8206-1F637CDAC772}" type="presOf" srcId="{C54DCB2A-33C6-4E94-B77D-2F3179409A03}" destId="{92506785-A361-40C2-9B72-2E97B90CAB54}" srcOrd="0" destOrd="0" presId="urn:microsoft.com/office/officeart/2005/8/layout/orgChart1"/>
    <dgm:cxn modelId="{AAB7E25C-6873-4738-86BF-1CDBF0ABE61E}" type="presOf" srcId="{4F160ADF-C24E-446C-A06E-4EF4E989A9D0}" destId="{C1EB4642-9079-4759-A59E-9EF6C1B1C91C}" srcOrd="0" destOrd="0" presId="urn:microsoft.com/office/officeart/2005/8/layout/orgChart1"/>
    <dgm:cxn modelId="{82AE5941-8F9E-4CB0-A933-680D0C937633}" type="presOf" srcId="{5635B0BC-C7AF-4120-A112-775CA4D12C04}" destId="{FF8AE262-9002-45B2-AB53-8458A529265E}" srcOrd="1" destOrd="0" presId="urn:microsoft.com/office/officeart/2005/8/layout/orgChart1"/>
    <dgm:cxn modelId="{4D4A7B4A-5A81-48B3-9416-61C2278F8851}" type="presOf" srcId="{3465EB48-8079-4986-874F-A0E7B4670A6F}" destId="{9F42E85C-870A-44F4-97D1-F5C28CE0EBB1}" srcOrd="0" destOrd="0" presId="urn:microsoft.com/office/officeart/2005/8/layout/orgChart1"/>
    <dgm:cxn modelId="{3758563F-9F1B-4F14-A352-900B1CE8ADC0}" type="presOf" srcId="{65546138-D069-46B9-A33D-D1AA75B2B96D}" destId="{72840CAB-F435-47B8-B890-8CC93A8C0E48}" srcOrd="0" destOrd="0" presId="urn:microsoft.com/office/officeart/2005/8/layout/orgChart1"/>
    <dgm:cxn modelId="{988501DF-12C9-44F9-A117-D4915E980F5D}" type="presOf" srcId="{ACB9EECF-3615-4370-BE8E-E14AA7D737FD}" destId="{FE271B0B-0B52-432D-B15E-FD5E6F22A487}" srcOrd="0" destOrd="0" presId="urn:microsoft.com/office/officeart/2005/8/layout/orgChart1"/>
    <dgm:cxn modelId="{6E5E0176-E61A-47E4-AD00-A936B17311C3}" type="presOf" srcId="{B9F38837-8687-499E-B82F-B9065C8BF1C9}" destId="{C04B2F75-F5D9-4996-A553-9EA811A3FF10}" srcOrd="0" destOrd="0" presId="urn:microsoft.com/office/officeart/2005/8/layout/orgChart1"/>
    <dgm:cxn modelId="{B2A39964-3032-498B-AEFC-702505DE5682}" type="presOf" srcId="{98DFC53C-C712-4C24-BA1F-6F9A861BF071}" destId="{0BC8053C-FFB2-45D9-AABA-9FB695233B05}" srcOrd="0" destOrd="0" presId="urn:microsoft.com/office/officeart/2005/8/layout/orgChart1"/>
    <dgm:cxn modelId="{5E53AF51-151E-4083-9B12-AAF1C8A844EE}" srcId="{4F2AD6B1-AF71-41EA-8D92-6080902AE709}" destId="{3465EB48-8079-4986-874F-A0E7B4670A6F}" srcOrd="2" destOrd="0" parTransId="{6FD5BEAA-2B16-4D3D-B71C-7206D8273491}" sibTransId="{0D0B97EB-AAE1-49FA-B4DD-BBEC34D21B67}"/>
    <dgm:cxn modelId="{40D16403-2461-4B76-907A-952E08EF898C}" type="presOf" srcId="{BCE8F335-61B9-4F1E-8209-9850F3840DB5}" destId="{85BDDD1C-D601-4DEE-BD03-6242DD704F73}" srcOrd="0" destOrd="0" presId="urn:microsoft.com/office/officeart/2005/8/layout/orgChart1"/>
    <dgm:cxn modelId="{46B76E67-2D78-41F6-B5AE-2875F6DD12D8}" type="presOf" srcId="{C4F96898-197C-4912-9457-63585C09CC32}" destId="{BCF2178C-9233-4668-B39E-CF4B18917E51}" srcOrd="1" destOrd="0" presId="urn:microsoft.com/office/officeart/2005/8/layout/orgChart1"/>
    <dgm:cxn modelId="{CC29AEF5-C2B7-4C87-8553-54B5DD1820F6}" srcId="{60B530E3-5327-406D-90E0-54C167D794D5}" destId="{B8C5EDC1-AD8E-45ED-8F04-D936FEB9ED73}" srcOrd="0" destOrd="0" parTransId="{5664A7A9-ED73-41F1-B5FB-DF8427CD1B24}" sibTransId="{B42B7A84-FEAC-4C6B-A73A-5CBB4BE9CDB3}"/>
    <dgm:cxn modelId="{B95947D4-DED8-4E55-916B-5414A910F9D1}" type="presOf" srcId="{CA4EF7B6-94C7-4BA4-A888-B0247EDCF8E2}" destId="{34932DF9-D2F3-49E4-95AA-CD74BC0A2F01}" srcOrd="0" destOrd="0" presId="urn:microsoft.com/office/officeart/2005/8/layout/orgChart1"/>
    <dgm:cxn modelId="{7203493E-1368-466B-8AD9-16DA3DE9724E}" type="presOf" srcId="{A2EE7EFC-492E-41E7-908B-5BAF0831E831}" destId="{097112E5-6B00-4C8A-B3CD-EF78A41B74CE}" srcOrd="0" destOrd="0" presId="urn:microsoft.com/office/officeart/2005/8/layout/orgChart1"/>
    <dgm:cxn modelId="{403F51E6-5AFB-407C-A107-A2BAF3C62AA1}" type="presOf" srcId="{A4581349-2872-40C5-8D46-7BED0E3C06C7}" destId="{6A11937D-99F2-4DE0-A5A8-D5ED80FF407A}" srcOrd="0" destOrd="0" presId="urn:microsoft.com/office/officeart/2005/8/layout/orgChart1"/>
    <dgm:cxn modelId="{E8C2B409-8DC7-40DB-80B8-A6FBF79AEF7E}" type="presOf" srcId="{A2E51DF9-6EF6-472D-ADEB-6175F6853FBB}" destId="{E4CB6786-CE6A-44AF-A1D0-4689A8CCE751}" srcOrd="0" destOrd="0" presId="urn:microsoft.com/office/officeart/2005/8/layout/orgChart1"/>
    <dgm:cxn modelId="{7F8B27F0-8F86-4C70-BC0A-D893699915E8}" type="presOf" srcId="{98DFC53C-C712-4C24-BA1F-6F9A861BF071}" destId="{395BFB63-7935-4D09-8A49-55226A7D5C49}" srcOrd="1" destOrd="0" presId="urn:microsoft.com/office/officeart/2005/8/layout/orgChart1"/>
    <dgm:cxn modelId="{857F6A66-58D8-4D63-B208-7CD89EB5A9D4}" type="presOf" srcId="{C2C0B7EA-C790-4514-9B1B-0CF79F965E6C}" destId="{B803F061-8FE5-4597-A79E-E49A0C18B6C0}" srcOrd="0" destOrd="0" presId="urn:microsoft.com/office/officeart/2005/8/layout/orgChart1"/>
    <dgm:cxn modelId="{A53D8DE2-917E-4047-8F0B-14F314686C84}" type="presOf" srcId="{A2EE7EFC-492E-41E7-908B-5BAF0831E831}" destId="{B97BC269-AE63-4329-8957-04AED5535A0B}" srcOrd="1" destOrd="0" presId="urn:microsoft.com/office/officeart/2005/8/layout/orgChart1"/>
    <dgm:cxn modelId="{809138F1-B34A-4A47-A76A-CD80C435EB7C}" type="presOf" srcId="{C4F96898-197C-4912-9457-63585C09CC32}" destId="{B586195B-2976-4D63-B969-A04327C2B3F0}" srcOrd="0" destOrd="0" presId="urn:microsoft.com/office/officeart/2005/8/layout/orgChart1"/>
    <dgm:cxn modelId="{9BF3A78E-918F-49EC-9F0E-E61D1D1E9A28}" type="presOf" srcId="{8D98843E-6DA9-497E-95C2-95C18B45FE58}" destId="{1F99CF7F-8883-421D-9613-EE04CA751BAF}" srcOrd="1" destOrd="0" presId="urn:microsoft.com/office/officeart/2005/8/layout/orgChart1"/>
    <dgm:cxn modelId="{AC8E239D-1BF3-41D3-B340-A6DC8C206B2F}" type="presOf" srcId="{5BED52AA-A5FA-4859-BE06-5FC71C33E90E}" destId="{5FBE539D-F4F8-43AA-B428-7E8477FF19D9}" srcOrd="1" destOrd="0" presId="urn:microsoft.com/office/officeart/2005/8/layout/orgChart1"/>
    <dgm:cxn modelId="{656EFB77-587E-4417-911A-DE92B20DC4B1}" srcId="{98DFC53C-C712-4C24-BA1F-6F9A861BF071}" destId="{5635B0BC-C7AF-4120-A112-775CA4D12C04}" srcOrd="1" destOrd="0" parTransId="{CA4EF7B6-94C7-4BA4-A888-B0247EDCF8E2}" sibTransId="{9E47AA24-2C26-4C5F-B86C-DB789370797A}"/>
    <dgm:cxn modelId="{3CCC1059-7425-479B-8E25-AA3F512124F8}" type="presOf" srcId="{0ED7CFCE-1674-46D0-833D-89B86977A0BA}" destId="{E9CCF48D-94C3-453A-AD36-963518B7DE8C}" srcOrd="0" destOrd="0" presId="urn:microsoft.com/office/officeart/2005/8/layout/orgChart1"/>
    <dgm:cxn modelId="{DBE6D29F-CAB1-4C77-ACFC-19F93DA567D5}" srcId="{B8C5EDC1-AD8E-45ED-8F04-D936FEB9ED73}" destId="{33B208AD-4161-431F-9541-80B492278075}" srcOrd="1" destOrd="0" parTransId="{0ED7CFCE-1674-46D0-833D-89B86977A0BA}" sibTransId="{A6DBE9F2-DF7B-4224-9E9A-501239333C45}"/>
    <dgm:cxn modelId="{4878E43B-2233-484E-A665-929C2ABFAC61}" type="presOf" srcId="{946B5F37-6C22-4C15-ABCF-113DBD092E23}" destId="{B6E7839F-8EA9-4325-8E33-2DA26E7547A1}" srcOrd="0" destOrd="0" presId="urn:microsoft.com/office/officeart/2005/8/layout/orgChart1"/>
    <dgm:cxn modelId="{26B062AF-A566-45BE-925E-7196621430C1}" srcId="{B9F38837-8687-499E-B82F-B9065C8BF1C9}" destId="{ACB9EECF-3615-4370-BE8E-E14AA7D737FD}" srcOrd="1" destOrd="0" parTransId="{65546138-D069-46B9-A33D-D1AA75B2B96D}" sibTransId="{B366C512-3CA9-46F0-BC53-BB3E9714DE78}"/>
    <dgm:cxn modelId="{4DBBC695-EFC3-43E7-AADF-9B12F4EEB1AE}" type="presOf" srcId="{A2E51DF9-6EF6-472D-ADEB-6175F6853FBB}" destId="{A8B7BF1C-B588-416F-9602-1DE35C154505}" srcOrd="1" destOrd="0" presId="urn:microsoft.com/office/officeart/2005/8/layout/orgChart1"/>
    <dgm:cxn modelId="{D6EAF08A-41DF-4312-9F82-12E7C56944A8}" type="presOf" srcId="{5CB685D3-4AB8-4431-9D88-659AB891F668}" destId="{F7C6C2C3-B5F3-4398-91F3-16F9E3585321}" srcOrd="0" destOrd="0" presId="urn:microsoft.com/office/officeart/2005/8/layout/orgChart1"/>
    <dgm:cxn modelId="{7B960B17-93E2-4210-9432-41D9471C32AB}" srcId="{33B208AD-4161-431F-9541-80B492278075}" destId="{8D98843E-6DA9-497E-95C2-95C18B45FE58}" srcOrd="0" destOrd="0" parTransId="{A4581349-2872-40C5-8D46-7BED0E3C06C7}" sibTransId="{32EB89E6-AB83-4DAE-9B6F-656AA95CA0E2}"/>
    <dgm:cxn modelId="{BE3FBA8B-41FE-4E62-90AE-5889E09C266E}" srcId="{4F2AD6B1-AF71-41EA-8D92-6080902AE709}" destId="{4F160ADF-C24E-446C-A06E-4EF4E989A9D0}" srcOrd="1" destOrd="0" parTransId="{96223339-6B49-4913-8945-E48611C5F71E}" sibTransId="{8C30D594-C9AB-4568-B314-A672DFD29851}"/>
    <dgm:cxn modelId="{71A495DF-0405-41D8-B6DE-A86A12B4F64F}" type="presOf" srcId="{D98FCB8D-DC39-4D65-95E7-7C7855E47225}" destId="{693CE00F-E21D-455C-A1F6-BCE34098F36A}" srcOrd="1" destOrd="0" presId="urn:microsoft.com/office/officeart/2005/8/layout/orgChart1"/>
    <dgm:cxn modelId="{D2D6A557-7D5D-44ED-BFCE-FB60F34E4EBC}" type="presOf" srcId="{6B6D0A52-86F6-45CB-BBD3-E7415410EC18}" destId="{ECB3358C-009B-4874-AD92-2E2BDDF5DCD0}" srcOrd="0" destOrd="0" presId="urn:microsoft.com/office/officeart/2005/8/layout/orgChart1"/>
    <dgm:cxn modelId="{69D1AC54-3BBA-47BD-AC86-FB99231F4882}" srcId="{B9F38837-8687-499E-B82F-B9065C8BF1C9}" destId="{D98FCB8D-DC39-4D65-95E7-7C7855E47225}" srcOrd="0" destOrd="0" parTransId="{946B5F37-6C22-4C15-ABCF-113DBD092E23}" sibTransId="{4D25ADD0-773F-43E4-9DAE-D97689154BE0}"/>
    <dgm:cxn modelId="{EEC2E38C-FC1E-46E5-B3CC-A8E684F8E949}" type="presOf" srcId="{B8C5EDC1-AD8E-45ED-8F04-D936FEB9ED73}" destId="{4C353873-5FCB-4CAF-AB36-847CF82E5C18}" srcOrd="1" destOrd="0" presId="urn:microsoft.com/office/officeart/2005/8/layout/orgChart1"/>
    <dgm:cxn modelId="{09A021E1-788F-4ED3-8611-97189FC7D2D0}" type="presOf" srcId="{8D98843E-6DA9-497E-95C2-95C18B45FE58}" destId="{E4703DDF-6FB2-4863-8231-F7C56E1D71E2}" srcOrd="0" destOrd="0" presId="urn:microsoft.com/office/officeart/2005/8/layout/orgChart1"/>
    <dgm:cxn modelId="{6B3E08A6-FBBB-4B9A-9DD5-7401EBC5F3FF}" srcId="{33B208AD-4161-431F-9541-80B492278075}" destId="{AE101966-5EAF-488F-9CA2-7D9E47474105}" srcOrd="2" destOrd="0" parTransId="{C2C0B7EA-C790-4514-9B1B-0CF79F965E6C}" sibTransId="{185DBE16-8B86-4FE3-841E-4A789249D513}"/>
    <dgm:cxn modelId="{C0E2DB14-DF13-4B61-BAE0-47D59B1D22BB}" type="presOf" srcId="{EA2D3783-3BB0-4246-8518-1CDCD66345B3}" destId="{285D5F92-2C2B-4729-AE3D-B9D65D4866F3}" srcOrd="0" destOrd="0" presId="urn:microsoft.com/office/officeart/2005/8/layout/orgChart1"/>
    <dgm:cxn modelId="{7265F023-F43C-4BE1-9EE9-F3CC566ED0EC}" type="presOf" srcId="{60B530E3-5327-406D-90E0-54C167D794D5}" destId="{C62192D6-5420-4789-BF09-5CDEBC920BB8}" srcOrd="0" destOrd="0" presId="urn:microsoft.com/office/officeart/2005/8/layout/orgChart1"/>
    <dgm:cxn modelId="{DC56A0ED-A5EA-49EF-BA45-2C636B56BAF3}" type="presOf" srcId="{BDED0DE2-12A1-476E-8F6A-88F3CEC0EE8D}" destId="{FCDDE078-AC8D-4D79-BEF3-6A6BD39E99CB}" srcOrd="0" destOrd="0" presId="urn:microsoft.com/office/officeart/2005/8/layout/orgChart1"/>
    <dgm:cxn modelId="{2CADD9A3-D9C5-4DCC-AD8A-2AFF0665F322}" type="presOf" srcId="{335D5D16-55AB-477F-BA1D-9211CFB7681A}" destId="{CCAA7799-F275-4496-A479-6DADEFC5EC35}" srcOrd="0" destOrd="0" presId="urn:microsoft.com/office/officeart/2005/8/layout/orgChart1"/>
    <dgm:cxn modelId="{E9142DB5-976F-4770-AED9-3B18A1B64CE9}" type="presOf" srcId="{5BED52AA-A5FA-4859-BE06-5FC71C33E90E}" destId="{D853971B-6427-4A06-AFCF-56D38EA35794}" srcOrd="0" destOrd="0" presId="urn:microsoft.com/office/officeart/2005/8/layout/orgChart1"/>
    <dgm:cxn modelId="{1C3C072B-F8ED-4629-964D-46CC277BFF75}" type="presOf" srcId="{4F160ADF-C24E-446C-A06E-4EF4E989A9D0}" destId="{F732E962-E2BF-405B-B840-7ECF265C5591}" srcOrd="1" destOrd="0" presId="urn:microsoft.com/office/officeart/2005/8/layout/orgChart1"/>
    <dgm:cxn modelId="{510DD5DB-9F04-49E8-9714-78AE336E3F6B}" srcId="{A2E51DF9-6EF6-472D-ADEB-6175F6853FBB}" destId="{4F2AD6B1-AF71-41EA-8D92-6080902AE709}" srcOrd="0" destOrd="0" parTransId="{2E04BCD0-0048-41AC-887A-0811C7F665AC}" sibTransId="{91DF239C-52B5-4EBC-9422-DB261B303731}"/>
    <dgm:cxn modelId="{113EF23A-1293-4FC8-85B2-60C2FAEC5A39}" type="presOf" srcId="{09F7D132-4C38-4261-9576-2FB8ACF5833F}" destId="{2020EFCE-68BA-4B19-ABB1-332294A297BE}" srcOrd="0" destOrd="0" presId="urn:microsoft.com/office/officeart/2005/8/layout/orgChart1"/>
    <dgm:cxn modelId="{9C2AE41B-2689-42E9-A915-4E7B733D2C9E}" type="presOf" srcId="{84377B12-41EE-40AE-916E-8E94F70C3CF2}" destId="{14EF1230-5BFB-4DFA-95C9-45FA886449F5}" srcOrd="0" destOrd="0" presId="urn:microsoft.com/office/officeart/2005/8/layout/orgChart1"/>
    <dgm:cxn modelId="{98B09133-9A23-4E12-98D6-C3C95812146E}" type="presOf" srcId="{35ED4473-9168-4805-986B-17BEE872FD54}" destId="{06FDB666-FFE8-4D26-95C6-06E730B4551A}" srcOrd="0" destOrd="0" presId="urn:microsoft.com/office/officeart/2005/8/layout/orgChart1"/>
    <dgm:cxn modelId="{FE342C8B-BA5D-4E13-8B78-6852D524FB38}" type="presOf" srcId="{5664A7A9-ED73-41F1-B5FB-DF8427CD1B24}" destId="{8DB73682-E5AC-470E-8C11-B627E9570F6B}" srcOrd="0" destOrd="0" presId="urn:microsoft.com/office/officeart/2005/8/layout/orgChart1"/>
    <dgm:cxn modelId="{57A0CD70-3B44-4509-876A-606E71E963D7}" srcId="{4F2AD6B1-AF71-41EA-8D92-6080902AE709}" destId="{77199A2B-AA42-42CA-A4A1-AC0F77AA5097}" srcOrd="0" destOrd="0" parTransId="{6B6D0A52-86F6-45CB-BBD3-E7415410EC18}" sibTransId="{A1DBA533-0EAD-495B-89FE-71250E90C2B4}"/>
    <dgm:cxn modelId="{B41CEFDA-3960-4BA7-932A-BF7D295DDDA6}" srcId="{BCE8F335-61B9-4F1E-8209-9850F3840DB5}" destId="{60B530E3-5327-406D-90E0-54C167D794D5}" srcOrd="0" destOrd="0" parTransId="{1B263B2E-4573-47EF-9E0D-DF3701466D1E}" sibTransId="{F5BF5653-9564-46D5-A054-AA9DDEF04FFE}"/>
    <dgm:cxn modelId="{137E5E4E-F4B8-4468-8454-66863AE7CD2F}" srcId="{98DFC53C-C712-4C24-BA1F-6F9A861BF071}" destId="{C4F96898-197C-4912-9457-63585C09CC32}" srcOrd="2" destOrd="0" parTransId="{C54DCB2A-33C6-4E94-B77D-2F3179409A03}" sibTransId="{0D90F468-22C4-48A4-B312-7EDD5DBF4F15}"/>
    <dgm:cxn modelId="{C63EFBE0-7E87-4E4B-8BB9-D50648EE3EBC}" type="presOf" srcId="{2E04BCD0-0048-41AC-887A-0811C7F665AC}" destId="{9A7DBBE6-A6F5-4C26-AD1F-36A654FC6C4D}" srcOrd="0" destOrd="0" presId="urn:microsoft.com/office/officeart/2005/8/layout/orgChart1"/>
    <dgm:cxn modelId="{F73F0E4E-65BA-4956-B770-27CEC0D866A1}" srcId="{60B530E3-5327-406D-90E0-54C167D794D5}" destId="{A2E51DF9-6EF6-472D-ADEB-6175F6853FBB}" srcOrd="1" destOrd="0" parTransId="{4DB5D699-8D7D-4515-935A-946AE017E31B}" sibTransId="{A52DC0D7-1173-43E2-AC3C-E85359E8690C}"/>
    <dgm:cxn modelId="{074E5C31-8215-4CAC-9A3D-51B0840CC2E0}" type="presOf" srcId="{84377B12-41EE-40AE-916E-8E94F70C3CF2}" destId="{55A9C482-17A7-473B-9CC5-C44BDD298EA8}" srcOrd="1" destOrd="0" presId="urn:microsoft.com/office/officeart/2005/8/layout/orgChart1"/>
    <dgm:cxn modelId="{C3E8E2CB-4F46-461B-AD07-9BB8058CC604}" type="presOf" srcId="{604D2F2B-2A5C-45DA-8ECD-CC43ACFAA9E5}" destId="{D8AF2226-FA61-4DAC-89C4-CCE33B998FED}" srcOrd="0" destOrd="0" presId="urn:microsoft.com/office/officeart/2005/8/layout/orgChart1"/>
    <dgm:cxn modelId="{E470410B-829D-4D31-8C4B-73490E793C2F}" srcId="{98DFC53C-C712-4C24-BA1F-6F9A861BF071}" destId="{A2EE7EFC-492E-41E7-908B-5BAF0831E831}" srcOrd="3" destOrd="0" parTransId="{EA2D3783-3BB0-4246-8518-1CDCD66345B3}" sibTransId="{9901B332-2693-4B29-A8AA-00BC98BC3469}"/>
    <dgm:cxn modelId="{8B77C4BD-95DD-4AB3-B4C4-CC27331B0EF4}" type="presOf" srcId="{AE101966-5EAF-488F-9CA2-7D9E47474105}" destId="{3B49F110-1A40-4CE9-AB75-AD0BADD0DEC6}" srcOrd="1" destOrd="0" presId="urn:microsoft.com/office/officeart/2005/8/layout/orgChart1"/>
    <dgm:cxn modelId="{C1903748-8BD6-4E2D-9B53-C034CA862F0D}" type="presParOf" srcId="{85BDDD1C-D601-4DEE-BD03-6242DD704F73}" destId="{6730400B-776D-4B54-8662-1E2DDEEBB5C2}" srcOrd="0" destOrd="0" presId="urn:microsoft.com/office/officeart/2005/8/layout/orgChart1"/>
    <dgm:cxn modelId="{C281F90F-7DF4-413E-970F-55B00D605D75}" type="presParOf" srcId="{6730400B-776D-4B54-8662-1E2DDEEBB5C2}" destId="{C929DE5E-18D0-4A81-BDB0-DA8BC7001F55}" srcOrd="0" destOrd="0" presId="urn:microsoft.com/office/officeart/2005/8/layout/orgChart1"/>
    <dgm:cxn modelId="{20CE984C-A2BC-4685-AA5B-377AA1260B03}" type="presParOf" srcId="{C929DE5E-18D0-4A81-BDB0-DA8BC7001F55}" destId="{C62192D6-5420-4789-BF09-5CDEBC920BB8}" srcOrd="0" destOrd="0" presId="urn:microsoft.com/office/officeart/2005/8/layout/orgChart1"/>
    <dgm:cxn modelId="{88028FE1-9D15-4F39-984E-07EE284B8F7F}" type="presParOf" srcId="{C929DE5E-18D0-4A81-BDB0-DA8BC7001F55}" destId="{C504C74F-F6ED-447F-93A8-A5F7EA06663C}" srcOrd="1" destOrd="0" presId="urn:microsoft.com/office/officeart/2005/8/layout/orgChart1"/>
    <dgm:cxn modelId="{715A1A1F-B995-414C-BB99-E8C3E855185C}" type="presParOf" srcId="{6730400B-776D-4B54-8662-1E2DDEEBB5C2}" destId="{7077E794-DC4B-4630-BA01-0D8CC4F71167}" srcOrd="1" destOrd="0" presId="urn:microsoft.com/office/officeart/2005/8/layout/orgChart1"/>
    <dgm:cxn modelId="{2835AF91-1082-4DDF-B79B-DE04E3611865}" type="presParOf" srcId="{6730400B-776D-4B54-8662-1E2DDEEBB5C2}" destId="{C0C2EF59-5547-4D3A-B0A0-EF421119B676}" srcOrd="2" destOrd="0" presId="urn:microsoft.com/office/officeart/2005/8/layout/orgChart1"/>
    <dgm:cxn modelId="{EEACBBE2-D78C-4D50-B715-AF49BE73F580}" type="presParOf" srcId="{C0C2EF59-5547-4D3A-B0A0-EF421119B676}" destId="{8DB73682-E5AC-470E-8C11-B627E9570F6B}" srcOrd="0" destOrd="0" presId="urn:microsoft.com/office/officeart/2005/8/layout/orgChart1"/>
    <dgm:cxn modelId="{F6F32955-E2B7-4683-9895-4CD61DBFDCDE}" type="presParOf" srcId="{C0C2EF59-5547-4D3A-B0A0-EF421119B676}" destId="{95D2C0FF-B6DF-46EA-ADAC-21413B2D8418}" srcOrd="1" destOrd="0" presId="urn:microsoft.com/office/officeart/2005/8/layout/orgChart1"/>
    <dgm:cxn modelId="{19A23B79-A598-4033-AB88-B31954B44A0C}" type="presParOf" srcId="{95D2C0FF-B6DF-46EA-ADAC-21413B2D8418}" destId="{3BB5BC3A-5D4E-4129-A085-934A7525952F}" srcOrd="0" destOrd="0" presId="urn:microsoft.com/office/officeart/2005/8/layout/orgChart1"/>
    <dgm:cxn modelId="{BD698B65-85D1-4468-B678-D209D454C5CD}" type="presParOf" srcId="{3BB5BC3A-5D4E-4129-A085-934A7525952F}" destId="{4FAD18DB-5074-4695-ABA0-9DB8639B8B99}" srcOrd="0" destOrd="0" presId="urn:microsoft.com/office/officeart/2005/8/layout/orgChart1"/>
    <dgm:cxn modelId="{CE266324-E3A0-4DAA-9EDC-A0510D3DFE07}" type="presParOf" srcId="{3BB5BC3A-5D4E-4129-A085-934A7525952F}" destId="{4C353873-5FCB-4CAF-AB36-847CF82E5C18}" srcOrd="1" destOrd="0" presId="urn:microsoft.com/office/officeart/2005/8/layout/orgChart1"/>
    <dgm:cxn modelId="{D7130584-5CFC-4ED3-95B5-2095C516D6C7}" type="presParOf" srcId="{95D2C0FF-B6DF-46EA-ADAC-21413B2D8418}" destId="{1C31F84A-7106-4DB1-9A62-3F0553907640}" srcOrd="1" destOrd="0" presId="urn:microsoft.com/office/officeart/2005/8/layout/orgChart1"/>
    <dgm:cxn modelId="{D65F0C9E-0CE5-40F4-A83C-D9C449B79F6B}" type="presParOf" srcId="{1C31F84A-7106-4DB1-9A62-3F0553907640}" destId="{D8AF2226-FA61-4DAC-89C4-CCE33B998FED}" srcOrd="0" destOrd="0" presId="urn:microsoft.com/office/officeart/2005/8/layout/orgChart1"/>
    <dgm:cxn modelId="{EA84E185-8981-4AA3-9174-79CFF51B13EA}" type="presParOf" srcId="{1C31F84A-7106-4DB1-9A62-3F0553907640}" destId="{9F5EA4E6-DC19-4159-AAB5-AF1DB79D708D}" srcOrd="1" destOrd="0" presId="urn:microsoft.com/office/officeart/2005/8/layout/orgChart1"/>
    <dgm:cxn modelId="{A441EE00-EB93-4565-B502-9AFF014DFF33}" type="presParOf" srcId="{9F5EA4E6-DC19-4159-AAB5-AF1DB79D708D}" destId="{0063952E-7762-4599-875B-FEA40B728FB1}" srcOrd="0" destOrd="0" presId="urn:microsoft.com/office/officeart/2005/8/layout/orgChart1"/>
    <dgm:cxn modelId="{60BD0F54-2BA9-4B0E-9C10-AD4AB5E9EB1E}" type="presParOf" srcId="{0063952E-7762-4599-875B-FEA40B728FB1}" destId="{0BC8053C-FFB2-45D9-AABA-9FB695233B05}" srcOrd="0" destOrd="0" presId="urn:microsoft.com/office/officeart/2005/8/layout/orgChart1"/>
    <dgm:cxn modelId="{6CB443FE-90CA-40C3-AAF6-5888D8AF13DF}" type="presParOf" srcId="{0063952E-7762-4599-875B-FEA40B728FB1}" destId="{395BFB63-7935-4D09-8A49-55226A7D5C49}" srcOrd="1" destOrd="0" presId="urn:microsoft.com/office/officeart/2005/8/layout/orgChart1"/>
    <dgm:cxn modelId="{7F84BCF6-FCAE-4A1B-ACDE-CBD7D4B803CF}" type="presParOf" srcId="{9F5EA4E6-DC19-4159-AAB5-AF1DB79D708D}" destId="{D354D1E2-031A-4784-8125-DEAC48B87439}" srcOrd="1" destOrd="0" presId="urn:microsoft.com/office/officeart/2005/8/layout/orgChart1"/>
    <dgm:cxn modelId="{2A9137FC-3E4D-46F4-B4AD-0361A61BD83B}" type="presParOf" srcId="{D354D1E2-031A-4784-8125-DEAC48B87439}" destId="{F7C6C2C3-B5F3-4398-91F3-16F9E3585321}" srcOrd="0" destOrd="0" presId="urn:microsoft.com/office/officeart/2005/8/layout/orgChart1"/>
    <dgm:cxn modelId="{8979DF58-9439-4338-9B3C-38FED5DB7EE9}" type="presParOf" srcId="{D354D1E2-031A-4784-8125-DEAC48B87439}" destId="{6BF21317-7E1A-4040-89CD-A551FC6D5669}" srcOrd="1" destOrd="0" presId="urn:microsoft.com/office/officeart/2005/8/layout/orgChart1"/>
    <dgm:cxn modelId="{97BB7566-B15B-412F-B569-9CE8C60E17C4}" type="presParOf" srcId="{6BF21317-7E1A-4040-89CD-A551FC6D5669}" destId="{C8588291-2A13-4154-AB18-D01192011717}" srcOrd="0" destOrd="0" presId="urn:microsoft.com/office/officeart/2005/8/layout/orgChart1"/>
    <dgm:cxn modelId="{B5161DFB-F298-4A6E-8D07-6B8053165074}" type="presParOf" srcId="{C8588291-2A13-4154-AB18-D01192011717}" destId="{06FDB666-FFE8-4D26-95C6-06E730B4551A}" srcOrd="0" destOrd="0" presId="urn:microsoft.com/office/officeart/2005/8/layout/orgChart1"/>
    <dgm:cxn modelId="{71AD14A0-9415-41AE-8648-F64DCBE956BD}" type="presParOf" srcId="{C8588291-2A13-4154-AB18-D01192011717}" destId="{FC544B72-B1B0-49B8-BFF6-606AEA523274}" srcOrd="1" destOrd="0" presId="urn:microsoft.com/office/officeart/2005/8/layout/orgChart1"/>
    <dgm:cxn modelId="{6EFE68E2-0A7C-4E52-A054-5326FCFF2530}" type="presParOf" srcId="{6BF21317-7E1A-4040-89CD-A551FC6D5669}" destId="{FB9F96EC-E96E-41FB-A1EF-FA33AB9C129B}" srcOrd="1" destOrd="0" presId="urn:microsoft.com/office/officeart/2005/8/layout/orgChart1"/>
    <dgm:cxn modelId="{8F063C09-ABB6-4379-99F7-E043BB08E485}" type="presParOf" srcId="{6BF21317-7E1A-4040-89CD-A551FC6D5669}" destId="{03DD5BE9-0013-4EB0-A03B-9AF38653E85D}" srcOrd="2" destOrd="0" presId="urn:microsoft.com/office/officeart/2005/8/layout/orgChart1"/>
    <dgm:cxn modelId="{5E017799-1BF1-4AD1-AE2E-DD1DBB0E70A2}" type="presParOf" srcId="{D354D1E2-031A-4784-8125-DEAC48B87439}" destId="{34932DF9-D2F3-49E4-95AA-CD74BC0A2F01}" srcOrd="2" destOrd="0" presId="urn:microsoft.com/office/officeart/2005/8/layout/orgChart1"/>
    <dgm:cxn modelId="{E864BD20-D34E-4983-9801-75EA0D749520}" type="presParOf" srcId="{D354D1E2-031A-4784-8125-DEAC48B87439}" destId="{F0A125AC-F0CD-426E-9185-DA4614C0A8E6}" srcOrd="3" destOrd="0" presId="urn:microsoft.com/office/officeart/2005/8/layout/orgChart1"/>
    <dgm:cxn modelId="{EBB0F5A1-EA22-44F5-ACF6-EB4645E4A516}" type="presParOf" srcId="{F0A125AC-F0CD-426E-9185-DA4614C0A8E6}" destId="{BA5B4CDA-0D75-4881-81ED-BBEF0111D241}" srcOrd="0" destOrd="0" presId="urn:microsoft.com/office/officeart/2005/8/layout/orgChart1"/>
    <dgm:cxn modelId="{DAA1F0F4-EE73-42E6-8C72-50A14160D5EA}" type="presParOf" srcId="{BA5B4CDA-0D75-4881-81ED-BBEF0111D241}" destId="{BA2D007C-531A-496B-BED9-7B1D36423921}" srcOrd="0" destOrd="0" presId="urn:microsoft.com/office/officeart/2005/8/layout/orgChart1"/>
    <dgm:cxn modelId="{AEF70DF6-8E80-48F2-B7C8-D6A7281D6F75}" type="presParOf" srcId="{BA5B4CDA-0D75-4881-81ED-BBEF0111D241}" destId="{FF8AE262-9002-45B2-AB53-8458A529265E}" srcOrd="1" destOrd="0" presId="urn:microsoft.com/office/officeart/2005/8/layout/orgChart1"/>
    <dgm:cxn modelId="{4137B40D-B315-4E88-8277-6338C5D285CC}" type="presParOf" srcId="{F0A125AC-F0CD-426E-9185-DA4614C0A8E6}" destId="{94BD61F3-041A-4F21-89D5-596FB313A8D8}" srcOrd="1" destOrd="0" presId="urn:microsoft.com/office/officeart/2005/8/layout/orgChart1"/>
    <dgm:cxn modelId="{B0F33DAE-2058-4858-B66B-2DDFC20B5CF3}" type="presParOf" srcId="{F0A125AC-F0CD-426E-9185-DA4614C0A8E6}" destId="{8A464841-AB2F-4E75-AED0-3CC9F39FA6F0}" srcOrd="2" destOrd="0" presId="urn:microsoft.com/office/officeart/2005/8/layout/orgChart1"/>
    <dgm:cxn modelId="{CEB8DBFB-0E22-4348-A9AC-1FB1E2CF608B}" type="presParOf" srcId="{D354D1E2-031A-4784-8125-DEAC48B87439}" destId="{92506785-A361-40C2-9B72-2E97B90CAB54}" srcOrd="4" destOrd="0" presId="urn:microsoft.com/office/officeart/2005/8/layout/orgChart1"/>
    <dgm:cxn modelId="{6F320956-E1E1-4946-B0D9-BC5225FCC6E7}" type="presParOf" srcId="{D354D1E2-031A-4784-8125-DEAC48B87439}" destId="{900E0A1C-EBB2-4283-A441-83883691EC02}" srcOrd="5" destOrd="0" presId="urn:microsoft.com/office/officeart/2005/8/layout/orgChart1"/>
    <dgm:cxn modelId="{CC422E4F-FFDD-4801-A8B9-4F70A99550DA}" type="presParOf" srcId="{900E0A1C-EBB2-4283-A441-83883691EC02}" destId="{3903C2E4-417F-477B-9D7F-1C521D44F614}" srcOrd="0" destOrd="0" presId="urn:microsoft.com/office/officeart/2005/8/layout/orgChart1"/>
    <dgm:cxn modelId="{484CAA61-BB10-43CA-9429-887744257256}" type="presParOf" srcId="{3903C2E4-417F-477B-9D7F-1C521D44F614}" destId="{B586195B-2976-4D63-B969-A04327C2B3F0}" srcOrd="0" destOrd="0" presId="urn:microsoft.com/office/officeart/2005/8/layout/orgChart1"/>
    <dgm:cxn modelId="{5F99401D-524A-4AD3-A00C-2BE15A6C6521}" type="presParOf" srcId="{3903C2E4-417F-477B-9D7F-1C521D44F614}" destId="{BCF2178C-9233-4668-B39E-CF4B18917E51}" srcOrd="1" destOrd="0" presId="urn:microsoft.com/office/officeart/2005/8/layout/orgChart1"/>
    <dgm:cxn modelId="{A343D990-8705-43E3-8E9A-EF0FD7C3F776}" type="presParOf" srcId="{900E0A1C-EBB2-4283-A441-83883691EC02}" destId="{A6AD453F-1FAB-4704-B6A6-F579935CB681}" srcOrd="1" destOrd="0" presId="urn:microsoft.com/office/officeart/2005/8/layout/orgChart1"/>
    <dgm:cxn modelId="{EECE4128-50E7-40DB-8251-A873068B177F}" type="presParOf" srcId="{900E0A1C-EBB2-4283-A441-83883691EC02}" destId="{E0CBE835-194D-4D24-8E9A-42C4919EC425}" srcOrd="2" destOrd="0" presId="urn:microsoft.com/office/officeart/2005/8/layout/orgChart1"/>
    <dgm:cxn modelId="{21D60EA0-6CD2-4931-BDBA-4EC43224AE03}" type="presParOf" srcId="{D354D1E2-031A-4784-8125-DEAC48B87439}" destId="{285D5F92-2C2B-4729-AE3D-B9D65D4866F3}" srcOrd="6" destOrd="0" presId="urn:microsoft.com/office/officeart/2005/8/layout/orgChart1"/>
    <dgm:cxn modelId="{AA66FB67-BB08-4246-9242-8513D34E14EF}" type="presParOf" srcId="{D354D1E2-031A-4784-8125-DEAC48B87439}" destId="{D53AFD93-017F-46DA-BAC0-C24916B5EE14}" srcOrd="7" destOrd="0" presId="urn:microsoft.com/office/officeart/2005/8/layout/orgChart1"/>
    <dgm:cxn modelId="{88B4774C-96E1-4690-B50C-F9DE06B969E0}" type="presParOf" srcId="{D53AFD93-017F-46DA-BAC0-C24916B5EE14}" destId="{7D0AC0A5-DB30-4D38-8976-10C947D2BA26}" srcOrd="0" destOrd="0" presId="urn:microsoft.com/office/officeart/2005/8/layout/orgChart1"/>
    <dgm:cxn modelId="{A44DF9C8-28ED-4FC2-B5C4-DB3F47C16A49}" type="presParOf" srcId="{7D0AC0A5-DB30-4D38-8976-10C947D2BA26}" destId="{097112E5-6B00-4C8A-B3CD-EF78A41B74CE}" srcOrd="0" destOrd="0" presId="urn:microsoft.com/office/officeart/2005/8/layout/orgChart1"/>
    <dgm:cxn modelId="{2A5CD6FA-BFB3-433E-8D8A-EBD71BBFA938}" type="presParOf" srcId="{7D0AC0A5-DB30-4D38-8976-10C947D2BA26}" destId="{B97BC269-AE63-4329-8957-04AED5535A0B}" srcOrd="1" destOrd="0" presId="urn:microsoft.com/office/officeart/2005/8/layout/orgChart1"/>
    <dgm:cxn modelId="{2D38A931-9C9F-4AAA-A40F-48C8135A09F8}" type="presParOf" srcId="{D53AFD93-017F-46DA-BAC0-C24916B5EE14}" destId="{F5B0F35E-03AD-4A08-B935-0441A5D688A6}" srcOrd="1" destOrd="0" presId="urn:microsoft.com/office/officeart/2005/8/layout/orgChart1"/>
    <dgm:cxn modelId="{6113B291-C87D-4D1A-A6D5-A48DA52FAA18}" type="presParOf" srcId="{D53AFD93-017F-46DA-BAC0-C24916B5EE14}" destId="{AFCC6121-F57C-4B64-8846-C9019140D82D}" srcOrd="2" destOrd="0" presId="urn:microsoft.com/office/officeart/2005/8/layout/orgChart1"/>
    <dgm:cxn modelId="{DA23E8C3-EDDF-4CBA-86B6-EDA1A3ED7AC1}" type="presParOf" srcId="{D354D1E2-031A-4784-8125-DEAC48B87439}" destId="{CCAA7799-F275-4496-A479-6DADEFC5EC35}" srcOrd="8" destOrd="0" presId="urn:microsoft.com/office/officeart/2005/8/layout/orgChart1"/>
    <dgm:cxn modelId="{3C36DA45-EA4C-4403-8D25-2B87DE41CCE8}" type="presParOf" srcId="{D354D1E2-031A-4784-8125-DEAC48B87439}" destId="{47A8CC12-81A6-4ED6-8A33-CCDF8B2BADB6}" srcOrd="9" destOrd="0" presId="urn:microsoft.com/office/officeart/2005/8/layout/orgChart1"/>
    <dgm:cxn modelId="{8DE1A58D-EA25-441D-B469-C4C722C5F51B}" type="presParOf" srcId="{47A8CC12-81A6-4ED6-8A33-CCDF8B2BADB6}" destId="{9CD8A818-982F-4ADC-A632-E90D9EE03562}" srcOrd="0" destOrd="0" presId="urn:microsoft.com/office/officeart/2005/8/layout/orgChart1"/>
    <dgm:cxn modelId="{67641626-40BF-440F-8475-532D5DC99670}" type="presParOf" srcId="{9CD8A818-982F-4ADC-A632-E90D9EE03562}" destId="{D853971B-6427-4A06-AFCF-56D38EA35794}" srcOrd="0" destOrd="0" presId="urn:microsoft.com/office/officeart/2005/8/layout/orgChart1"/>
    <dgm:cxn modelId="{FEB5F89F-8BC8-4D77-9D2E-74C81AAFDC4D}" type="presParOf" srcId="{9CD8A818-982F-4ADC-A632-E90D9EE03562}" destId="{5FBE539D-F4F8-43AA-B428-7E8477FF19D9}" srcOrd="1" destOrd="0" presId="urn:microsoft.com/office/officeart/2005/8/layout/orgChart1"/>
    <dgm:cxn modelId="{67BAD958-3914-45A8-AEFF-45CC61B07866}" type="presParOf" srcId="{47A8CC12-81A6-4ED6-8A33-CCDF8B2BADB6}" destId="{61279D68-EB65-4663-A6E2-ABD27E5AAFA8}" srcOrd="1" destOrd="0" presId="urn:microsoft.com/office/officeart/2005/8/layout/orgChart1"/>
    <dgm:cxn modelId="{E5C44DAA-F2B6-4BA9-AE25-527A16B32367}" type="presParOf" srcId="{47A8CC12-81A6-4ED6-8A33-CCDF8B2BADB6}" destId="{54B37E04-0A07-4A35-A09A-FC6627F7EAF0}" srcOrd="2" destOrd="0" presId="urn:microsoft.com/office/officeart/2005/8/layout/orgChart1"/>
    <dgm:cxn modelId="{1A90F0AC-5C19-4554-A09B-AE70F078D9BF}" type="presParOf" srcId="{9F5EA4E6-DC19-4159-AAB5-AF1DB79D708D}" destId="{FAFA9683-91DF-4C99-AD28-F6ADE2C096D3}" srcOrd="2" destOrd="0" presId="urn:microsoft.com/office/officeart/2005/8/layout/orgChart1"/>
    <dgm:cxn modelId="{3DE94E17-11D2-4459-85EA-5D7F88DF26D3}" type="presParOf" srcId="{1C31F84A-7106-4DB1-9A62-3F0553907640}" destId="{E9CCF48D-94C3-453A-AD36-963518B7DE8C}" srcOrd="2" destOrd="0" presId="urn:microsoft.com/office/officeart/2005/8/layout/orgChart1"/>
    <dgm:cxn modelId="{D02EAB7E-0AB5-423F-BB9E-CCF522085F3B}" type="presParOf" srcId="{1C31F84A-7106-4DB1-9A62-3F0553907640}" destId="{3AAA0AC9-3FBA-4141-BEDF-B153A3972179}" srcOrd="3" destOrd="0" presId="urn:microsoft.com/office/officeart/2005/8/layout/orgChart1"/>
    <dgm:cxn modelId="{30939F33-8115-40FD-96C9-E1CB92EED74C}" type="presParOf" srcId="{3AAA0AC9-3FBA-4141-BEDF-B153A3972179}" destId="{A8E80EA0-AD9D-4B29-A62F-83A577192F8C}" srcOrd="0" destOrd="0" presId="urn:microsoft.com/office/officeart/2005/8/layout/orgChart1"/>
    <dgm:cxn modelId="{926EA1F3-E966-4EB8-AD9E-D5BE1D7DC330}" type="presParOf" srcId="{A8E80EA0-AD9D-4B29-A62F-83A577192F8C}" destId="{BBFA683D-8C74-4BB2-BAB5-0CC39F3F35A3}" srcOrd="0" destOrd="0" presId="urn:microsoft.com/office/officeart/2005/8/layout/orgChart1"/>
    <dgm:cxn modelId="{68438DAE-8E0D-433F-B88E-BEE1B5C8EDE7}" type="presParOf" srcId="{A8E80EA0-AD9D-4B29-A62F-83A577192F8C}" destId="{F28CDCEB-436B-4874-BD85-9B229D2FC0D0}" srcOrd="1" destOrd="0" presId="urn:microsoft.com/office/officeart/2005/8/layout/orgChart1"/>
    <dgm:cxn modelId="{BE578E0F-79BF-4CEF-A3C1-EF2A8E859441}" type="presParOf" srcId="{3AAA0AC9-3FBA-4141-BEDF-B153A3972179}" destId="{A7B8B50B-DD0B-4CAD-A0E1-F4B881272CFB}" srcOrd="1" destOrd="0" presId="urn:microsoft.com/office/officeart/2005/8/layout/orgChart1"/>
    <dgm:cxn modelId="{DDE2D473-0B3B-406E-B569-BDC3F0DE0605}" type="presParOf" srcId="{A7B8B50B-DD0B-4CAD-A0E1-F4B881272CFB}" destId="{6A11937D-99F2-4DE0-A5A8-D5ED80FF407A}" srcOrd="0" destOrd="0" presId="urn:microsoft.com/office/officeart/2005/8/layout/orgChart1"/>
    <dgm:cxn modelId="{C622F968-173C-4590-ABE9-7FCF62A589F0}" type="presParOf" srcId="{A7B8B50B-DD0B-4CAD-A0E1-F4B881272CFB}" destId="{D5FBE478-0CD8-4A5D-877F-13B2E6C9854E}" srcOrd="1" destOrd="0" presId="urn:microsoft.com/office/officeart/2005/8/layout/orgChart1"/>
    <dgm:cxn modelId="{046EDD86-DF09-41AF-A940-3DF45AD8B0C9}" type="presParOf" srcId="{D5FBE478-0CD8-4A5D-877F-13B2E6C9854E}" destId="{A24F76DA-A356-44EE-A13A-CEB3F71C3268}" srcOrd="0" destOrd="0" presId="urn:microsoft.com/office/officeart/2005/8/layout/orgChart1"/>
    <dgm:cxn modelId="{FCEFBFED-0C59-4FE2-BD58-01602B0FE6E5}" type="presParOf" srcId="{A24F76DA-A356-44EE-A13A-CEB3F71C3268}" destId="{E4703DDF-6FB2-4863-8231-F7C56E1D71E2}" srcOrd="0" destOrd="0" presId="urn:microsoft.com/office/officeart/2005/8/layout/orgChart1"/>
    <dgm:cxn modelId="{6C5D682B-AB2E-4B65-A707-E47C3FA512CB}" type="presParOf" srcId="{A24F76DA-A356-44EE-A13A-CEB3F71C3268}" destId="{1F99CF7F-8883-421D-9613-EE04CA751BAF}" srcOrd="1" destOrd="0" presId="urn:microsoft.com/office/officeart/2005/8/layout/orgChart1"/>
    <dgm:cxn modelId="{4A2DEEEB-0E6A-4573-8E85-38C6EDF037FE}" type="presParOf" srcId="{D5FBE478-0CD8-4A5D-877F-13B2E6C9854E}" destId="{82A445D6-795C-4BA0-96A8-F041DE6C2397}" srcOrd="1" destOrd="0" presId="urn:microsoft.com/office/officeart/2005/8/layout/orgChart1"/>
    <dgm:cxn modelId="{A7393741-A612-4E32-B53F-B0A351B7895D}" type="presParOf" srcId="{D5FBE478-0CD8-4A5D-877F-13B2E6C9854E}" destId="{1F9DF347-C96E-41EB-B9D7-5078CDB873BD}" srcOrd="2" destOrd="0" presId="urn:microsoft.com/office/officeart/2005/8/layout/orgChart1"/>
    <dgm:cxn modelId="{BD781E73-5569-4E16-A0E9-11A5E65E0F76}" type="presParOf" srcId="{A7B8B50B-DD0B-4CAD-A0E1-F4B881272CFB}" destId="{1003B9DB-FB27-4614-8FB2-70EA40392E21}" srcOrd="2" destOrd="0" presId="urn:microsoft.com/office/officeart/2005/8/layout/orgChart1"/>
    <dgm:cxn modelId="{A20E4210-1EDB-406A-A4BC-F25B376FA49D}" type="presParOf" srcId="{A7B8B50B-DD0B-4CAD-A0E1-F4B881272CFB}" destId="{D37491F3-AB3C-447C-A436-C461F6B8DEFE}" srcOrd="3" destOrd="0" presId="urn:microsoft.com/office/officeart/2005/8/layout/orgChart1"/>
    <dgm:cxn modelId="{B4767DAF-AED4-4064-A007-D98BC2D4E670}" type="presParOf" srcId="{D37491F3-AB3C-447C-A436-C461F6B8DEFE}" destId="{9BDD5E89-18B0-423D-BF49-B60DA86E003C}" srcOrd="0" destOrd="0" presId="urn:microsoft.com/office/officeart/2005/8/layout/orgChart1"/>
    <dgm:cxn modelId="{35104D79-1781-4F61-8655-32DE3497B382}" type="presParOf" srcId="{9BDD5E89-18B0-423D-BF49-B60DA86E003C}" destId="{2020EFCE-68BA-4B19-ABB1-332294A297BE}" srcOrd="0" destOrd="0" presId="urn:microsoft.com/office/officeart/2005/8/layout/orgChart1"/>
    <dgm:cxn modelId="{4D184E8A-8F35-48A0-ACCB-FF817178CD4B}" type="presParOf" srcId="{9BDD5E89-18B0-423D-BF49-B60DA86E003C}" destId="{4B7DFF85-A8EF-415A-ACEB-F54D1D206024}" srcOrd="1" destOrd="0" presId="urn:microsoft.com/office/officeart/2005/8/layout/orgChart1"/>
    <dgm:cxn modelId="{7F21B294-81E7-4CD3-929F-DCD5CF723BF5}" type="presParOf" srcId="{D37491F3-AB3C-447C-A436-C461F6B8DEFE}" destId="{2B5C17ED-920C-484F-9C6E-3F528A3AE4CB}" srcOrd="1" destOrd="0" presId="urn:microsoft.com/office/officeart/2005/8/layout/orgChart1"/>
    <dgm:cxn modelId="{AEB7B5D3-1EEF-4744-BAE8-D5387F207E9A}" type="presParOf" srcId="{D37491F3-AB3C-447C-A436-C461F6B8DEFE}" destId="{6771535E-8B07-4B83-9F9F-B7E1D47B85AA}" srcOrd="2" destOrd="0" presId="urn:microsoft.com/office/officeart/2005/8/layout/orgChart1"/>
    <dgm:cxn modelId="{B24B79A4-49A5-4A1B-B728-40C995242D25}" type="presParOf" srcId="{A7B8B50B-DD0B-4CAD-A0E1-F4B881272CFB}" destId="{B803F061-8FE5-4597-A79E-E49A0C18B6C0}" srcOrd="4" destOrd="0" presId="urn:microsoft.com/office/officeart/2005/8/layout/orgChart1"/>
    <dgm:cxn modelId="{AE091B38-6CCB-4D8B-AFF3-6B5EC16B30EF}" type="presParOf" srcId="{A7B8B50B-DD0B-4CAD-A0E1-F4B881272CFB}" destId="{9F097FA2-AB0E-4F6F-9E84-7F0E389134EC}" srcOrd="5" destOrd="0" presId="urn:microsoft.com/office/officeart/2005/8/layout/orgChart1"/>
    <dgm:cxn modelId="{AA60035B-4E9C-4A1D-B7B9-446CC94360B1}" type="presParOf" srcId="{9F097FA2-AB0E-4F6F-9E84-7F0E389134EC}" destId="{F15F7611-A0BE-40F2-81F5-FA883FE6FABD}" srcOrd="0" destOrd="0" presId="urn:microsoft.com/office/officeart/2005/8/layout/orgChart1"/>
    <dgm:cxn modelId="{37872608-6465-4785-BA8A-47D5037DF69E}" type="presParOf" srcId="{F15F7611-A0BE-40F2-81F5-FA883FE6FABD}" destId="{0FD66D6D-3FA3-4441-9DF6-C5AA16F5FA50}" srcOrd="0" destOrd="0" presId="urn:microsoft.com/office/officeart/2005/8/layout/orgChart1"/>
    <dgm:cxn modelId="{94123476-00E6-4555-B867-4FE5C5B84D58}" type="presParOf" srcId="{F15F7611-A0BE-40F2-81F5-FA883FE6FABD}" destId="{3B49F110-1A40-4CE9-AB75-AD0BADD0DEC6}" srcOrd="1" destOrd="0" presId="urn:microsoft.com/office/officeart/2005/8/layout/orgChart1"/>
    <dgm:cxn modelId="{70C46D46-29AB-4FB5-BCF4-C69B75ACB469}" type="presParOf" srcId="{9F097FA2-AB0E-4F6F-9E84-7F0E389134EC}" destId="{007331C0-67D6-4364-9733-D1118D3A1019}" srcOrd="1" destOrd="0" presId="urn:microsoft.com/office/officeart/2005/8/layout/orgChart1"/>
    <dgm:cxn modelId="{F5304AD7-D304-4912-8FDF-69EE611E2376}" type="presParOf" srcId="{9F097FA2-AB0E-4F6F-9E84-7F0E389134EC}" destId="{2BC568FB-1F00-432D-A07C-A28571A7A229}" srcOrd="2" destOrd="0" presId="urn:microsoft.com/office/officeart/2005/8/layout/orgChart1"/>
    <dgm:cxn modelId="{178FBCDD-B4FD-4CDA-AE5E-3F508B586AA6}" type="presParOf" srcId="{3AAA0AC9-3FBA-4141-BEDF-B153A3972179}" destId="{5AEFD19E-3CFF-4075-8C42-9CF318B36A25}" srcOrd="2" destOrd="0" presId="urn:microsoft.com/office/officeart/2005/8/layout/orgChart1"/>
    <dgm:cxn modelId="{4AE69956-08F9-4757-9135-F829CAAC60BE}" type="presParOf" srcId="{95D2C0FF-B6DF-46EA-ADAC-21413B2D8418}" destId="{BFAA51E3-C024-49BA-86CE-ED886D865F52}" srcOrd="2" destOrd="0" presId="urn:microsoft.com/office/officeart/2005/8/layout/orgChart1"/>
    <dgm:cxn modelId="{705CB1A2-8E98-4F1C-9C60-82FCF5B196EC}" type="presParOf" srcId="{C0C2EF59-5547-4D3A-B0A0-EF421119B676}" destId="{E2FDEE27-5B1E-4DFA-B492-3A66F0EA3D9D}" srcOrd="2" destOrd="0" presId="urn:microsoft.com/office/officeart/2005/8/layout/orgChart1"/>
    <dgm:cxn modelId="{44E9179B-A0CB-482A-92E9-910CFDC4D5AF}" type="presParOf" srcId="{C0C2EF59-5547-4D3A-B0A0-EF421119B676}" destId="{461A0F9F-B696-4737-92BD-5C20D4834A45}" srcOrd="3" destOrd="0" presId="urn:microsoft.com/office/officeart/2005/8/layout/orgChart1"/>
    <dgm:cxn modelId="{2AC488DA-530C-42B4-AD67-F70368EA704A}" type="presParOf" srcId="{461A0F9F-B696-4737-92BD-5C20D4834A45}" destId="{C56E6EAB-8DD7-4880-B714-9892D3223303}" srcOrd="0" destOrd="0" presId="urn:microsoft.com/office/officeart/2005/8/layout/orgChart1"/>
    <dgm:cxn modelId="{CD7DE34F-A5A6-4700-88FB-6AB93D98B3D7}" type="presParOf" srcId="{C56E6EAB-8DD7-4880-B714-9892D3223303}" destId="{E4CB6786-CE6A-44AF-A1D0-4689A8CCE751}" srcOrd="0" destOrd="0" presId="urn:microsoft.com/office/officeart/2005/8/layout/orgChart1"/>
    <dgm:cxn modelId="{A28A052F-4A9C-4F98-88E0-D1F232B774C7}" type="presParOf" srcId="{C56E6EAB-8DD7-4880-B714-9892D3223303}" destId="{A8B7BF1C-B588-416F-9602-1DE35C154505}" srcOrd="1" destOrd="0" presId="urn:microsoft.com/office/officeart/2005/8/layout/orgChart1"/>
    <dgm:cxn modelId="{D9648FFC-A65E-4AF0-A5A4-039C8D4949E4}" type="presParOf" srcId="{461A0F9F-B696-4737-92BD-5C20D4834A45}" destId="{48223A7B-9299-467A-9A34-52F9981FA8A8}" srcOrd="1" destOrd="0" presId="urn:microsoft.com/office/officeart/2005/8/layout/orgChart1"/>
    <dgm:cxn modelId="{CECADE17-DBA9-411D-88FD-8960168080B2}" type="presParOf" srcId="{48223A7B-9299-467A-9A34-52F9981FA8A8}" destId="{9A7DBBE6-A6F5-4C26-AD1F-36A654FC6C4D}" srcOrd="0" destOrd="0" presId="urn:microsoft.com/office/officeart/2005/8/layout/orgChart1"/>
    <dgm:cxn modelId="{252B61A2-A085-452B-9DCF-0E948A58D9FE}" type="presParOf" srcId="{48223A7B-9299-467A-9A34-52F9981FA8A8}" destId="{6296622E-D0B7-4696-95F8-55E9D0A99BF3}" srcOrd="1" destOrd="0" presId="urn:microsoft.com/office/officeart/2005/8/layout/orgChart1"/>
    <dgm:cxn modelId="{600539A4-5715-4A62-9D2E-D3117DCAEE6A}" type="presParOf" srcId="{6296622E-D0B7-4696-95F8-55E9D0A99BF3}" destId="{154EE02B-D560-4DEE-8C56-8606CAC1F991}" srcOrd="0" destOrd="0" presId="urn:microsoft.com/office/officeart/2005/8/layout/orgChart1"/>
    <dgm:cxn modelId="{3477C199-E501-458A-8C57-C3898428213B}" type="presParOf" srcId="{154EE02B-D560-4DEE-8C56-8606CAC1F991}" destId="{4775F299-F9B5-4B80-AE3D-7B039ADBBFB8}" srcOrd="0" destOrd="0" presId="urn:microsoft.com/office/officeart/2005/8/layout/orgChart1"/>
    <dgm:cxn modelId="{436D0238-7245-4745-9C5B-0629649FF4A3}" type="presParOf" srcId="{154EE02B-D560-4DEE-8C56-8606CAC1F991}" destId="{DFC2C0CC-7D60-42B9-9E62-3A38CFA64E5B}" srcOrd="1" destOrd="0" presId="urn:microsoft.com/office/officeart/2005/8/layout/orgChart1"/>
    <dgm:cxn modelId="{4CB1CBEB-A8E9-45EC-AAF1-40D229219E75}" type="presParOf" srcId="{6296622E-D0B7-4696-95F8-55E9D0A99BF3}" destId="{E1E6F306-1204-4D03-AE18-54758E369302}" srcOrd="1" destOrd="0" presId="urn:microsoft.com/office/officeart/2005/8/layout/orgChart1"/>
    <dgm:cxn modelId="{C86424D1-7335-481D-9FA0-F38DA55E4F33}" type="presParOf" srcId="{E1E6F306-1204-4D03-AE18-54758E369302}" destId="{ECB3358C-009B-4874-AD92-2E2BDDF5DCD0}" srcOrd="0" destOrd="0" presId="urn:microsoft.com/office/officeart/2005/8/layout/orgChart1"/>
    <dgm:cxn modelId="{92B1D619-8A54-49E2-AE01-B2435A2D2C41}" type="presParOf" srcId="{E1E6F306-1204-4D03-AE18-54758E369302}" destId="{BD84D120-DF6E-47EB-B4A2-C5E7B07C4135}" srcOrd="1" destOrd="0" presId="urn:microsoft.com/office/officeart/2005/8/layout/orgChart1"/>
    <dgm:cxn modelId="{CCED70AB-5288-4163-BDBC-049FF80A0A30}" type="presParOf" srcId="{BD84D120-DF6E-47EB-B4A2-C5E7B07C4135}" destId="{C6456332-A573-4B42-8037-C71C0F075862}" srcOrd="0" destOrd="0" presId="urn:microsoft.com/office/officeart/2005/8/layout/orgChart1"/>
    <dgm:cxn modelId="{E1764F66-4D84-4A0C-822B-54A14F228692}" type="presParOf" srcId="{C6456332-A573-4B42-8037-C71C0F075862}" destId="{F52DAE17-5795-4B0B-8347-4C282F6E0361}" srcOrd="0" destOrd="0" presId="urn:microsoft.com/office/officeart/2005/8/layout/orgChart1"/>
    <dgm:cxn modelId="{B5F5DD76-F38F-43AF-9F45-085719A29087}" type="presParOf" srcId="{C6456332-A573-4B42-8037-C71C0F075862}" destId="{39CDD02A-D100-4066-B36D-D8BA2B35EFA5}" srcOrd="1" destOrd="0" presId="urn:microsoft.com/office/officeart/2005/8/layout/orgChart1"/>
    <dgm:cxn modelId="{18F217F8-D921-455A-9C8B-1347A3AFBA33}" type="presParOf" srcId="{BD84D120-DF6E-47EB-B4A2-C5E7B07C4135}" destId="{20E75416-A07F-44F0-8703-0B45379650B7}" srcOrd="1" destOrd="0" presId="urn:microsoft.com/office/officeart/2005/8/layout/orgChart1"/>
    <dgm:cxn modelId="{F1047BEA-9B5C-44D6-8672-A8B24BF9A584}" type="presParOf" srcId="{BD84D120-DF6E-47EB-B4A2-C5E7B07C4135}" destId="{CDFEEA85-F301-4431-A8B3-A8B9A5922E20}" srcOrd="2" destOrd="0" presId="urn:microsoft.com/office/officeart/2005/8/layout/orgChart1"/>
    <dgm:cxn modelId="{1F3D4D65-FFE4-4F57-A304-54C5EA933A85}" type="presParOf" srcId="{E1E6F306-1204-4D03-AE18-54758E369302}" destId="{6B8DCE9F-890B-44D9-B72C-397107DAC59A}" srcOrd="2" destOrd="0" presId="urn:microsoft.com/office/officeart/2005/8/layout/orgChart1"/>
    <dgm:cxn modelId="{3BBCD748-CA60-41B7-8969-8BBE5FC4912A}" type="presParOf" srcId="{E1E6F306-1204-4D03-AE18-54758E369302}" destId="{A3D2ABA8-7321-4017-BBB6-24041AC03FEC}" srcOrd="3" destOrd="0" presId="urn:microsoft.com/office/officeart/2005/8/layout/orgChart1"/>
    <dgm:cxn modelId="{523E2EF9-02AE-4D97-B90F-9AE0D85574B8}" type="presParOf" srcId="{A3D2ABA8-7321-4017-BBB6-24041AC03FEC}" destId="{37F31C46-919D-42ED-8316-B43E8420EBB9}" srcOrd="0" destOrd="0" presId="urn:microsoft.com/office/officeart/2005/8/layout/orgChart1"/>
    <dgm:cxn modelId="{6F3493D0-D93B-49B2-B493-485A9B729062}" type="presParOf" srcId="{37F31C46-919D-42ED-8316-B43E8420EBB9}" destId="{C1EB4642-9079-4759-A59E-9EF6C1B1C91C}" srcOrd="0" destOrd="0" presId="urn:microsoft.com/office/officeart/2005/8/layout/orgChart1"/>
    <dgm:cxn modelId="{C2DD0669-EF3F-4D76-9C7B-A1CD5F63AA4A}" type="presParOf" srcId="{37F31C46-919D-42ED-8316-B43E8420EBB9}" destId="{F732E962-E2BF-405B-B840-7ECF265C5591}" srcOrd="1" destOrd="0" presId="urn:microsoft.com/office/officeart/2005/8/layout/orgChart1"/>
    <dgm:cxn modelId="{9BDEA821-7FA6-4C87-BE4F-FE991A14ED14}" type="presParOf" srcId="{A3D2ABA8-7321-4017-BBB6-24041AC03FEC}" destId="{80AB3ED5-AE6B-4960-985F-0364424219DC}" srcOrd="1" destOrd="0" presId="urn:microsoft.com/office/officeart/2005/8/layout/orgChart1"/>
    <dgm:cxn modelId="{84690559-441F-47CE-B9A7-37CD7A9FAFD1}" type="presParOf" srcId="{A3D2ABA8-7321-4017-BBB6-24041AC03FEC}" destId="{5AFC4B0B-BCC5-44A6-BA64-4F249D26CE9F}" srcOrd="2" destOrd="0" presId="urn:microsoft.com/office/officeart/2005/8/layout/orgChart1"/>
    <dgm:cxn modelId="{BC633DAF-C260-4C44-809C-B050314EEA5F}" type="presParOf" srcId="{E1E6F306-1204-4D03-AE18-54758E369302}" destId="{6B020A99-A670-44F8-9C67-522E31DD353A}" srcOrd="4" destOrd="0" presId="urn:microsoft.com/office/officeart/2005/8/layout/orgChart1"/>
    <dgm:cxn modelId="{F97B6032-CA53-4C4E-9BAD-C7FAB7987F9E}" type="presParOf" srcId="{E1E6F306-1204-4D03-AE18-54758E369302}" destId="{4EF5A680-B279-47F4-8F14-5236B4CD04E6}" srcOrd="5" destOrd="0" presId="urn:microsoft.com/office/officeart/2005/8/layout/orgChart1"/>
    <dgm:cxn modelId="{AFAD53BB-C08B-4464-9FC9-B0D767B4E7E4}" type="presParOf" srcId="{4EF5A680-B279-47F4-8F14-5236B4CD04E6}" destId="{328CEF98-A197-4891-B9CF-7EB865EA438D}" srcOrd="0" destOrd="0" presId="urn:microsoft.com/office/officeart/2005/8/layout/orgChart1"/>
    <dgm:cxn modelId="{E10584D9-F28D-49EF-896A-50EE2C4E50AB}" type="presParOf" srcId="{328CEF98-A197-4891-B9CF-7EB865EA438D}" destId="{9F42E85C-870A-44F4-97D1-F5C28CE0EBB1}" srcOrd="0" destOrd="0" presId="urn:microsoft.com/office/officeart/2005/8/layout/orgChart1"/>
    <dgm:cxn modelId="{2686D878-7558-408E-9635-DE45E01A7ADD}" type="presParOf" srcId="{328CEF98-A197-4891-B9CF-7EB865EA438D}" destId="{8CE58E53-C41E-4D05-B9AB-A49692DA674F}" srcOrd="1" destOrd="0" presId="urn:microsoft.com/office/officeart/2005/8/layout/orgChart1"/>
    <dgm:cxn modelId="{91409B1E-E353-446D-8019-42699D3D1D44}" type="presParOf" srcId="{4EF5A680-B279-47F4-8F14-5236B4CD04E6}" destId="{6312F4D0-93E6-4491-BBB3-2DD84D8B08E0}" srcOrd="1" destOrd="0" presId="urn:microsoft.com/office/officeart/2005/8/layout/orgChart1"/>
    <dgm:cxn modelId="{A0E999BB-D46A-4B2D-8E26-EFA930B254A5}" type="presParOf" srcId="{4EF5A680-B279-47F4-8F14-5236B4CD04E6}" destId="{EF355C75-EC64-4DBB-961B-7605C7F486AE}" srcOrd="2" destOrd="0" presId="urn:microsoft.com/office/officeart/2005/8/layout/orgChart1"/>
    <dgm:cxn modelId="{6B47CBCD-B2BB-4147-8F97-ACDC78450146}" type="presParOf" srcId="{6296622E-D0B7-4696-95F8-55E9D0A99BF3}" destId="{B82BFF97-7CCC-467D-9AD3-379E10F5624D}" srcOrd="2" destOrd="0" presId="urn:microsoft.com/office/officeart/2005/8/layout/orgChart1"/>
    <dgm:cxn modelId="{E2692D60-3228-4BE2-957E-12F0D35098A9}" type="presParOf" srcId="{48223A7B-9299-467A-9A34-52F9981FA8A8}" destId="{FCDDE078-AC8D-4D79-BEF3-6A6BD39E99CB}" srcOrd="2" destOrd="0" presId="urn:microsoft.com/office/officeart/2005/8/layout/orgChart1"/>
    <dgm:cxn modelId="{EEBE4A04-87AE-4288-A1CA-CF740BD24292}" type="presParOf" srcId="{48223A7B-9299-467A-9A34-52F9981FA8A8}" destId="{D9006F4F-6513-4EE9-A650-DCECC4808449}" srcOrd="3" destOrd="0" presId="urn:microsoft.com/office/officeart/2005/8/layout/orgChart1"/>
    <dgm:cxn modelId="{564E032C-21B5-4952-AA2F-75675BC3C18C}" type="presParOf" srcId="{D9006F4F-6513-4EE9-A650-DCECC4808449}" destId="{369F5EAB-4C18-4008-95E1-10F065DBDC03}" srcOrd="0" destOrd="0" presId="urn:microsoft.com/office/officeart/2005/8/layout/orgChart1"/>
    <dgm:cxn modelId="{08A7BE7A-CFB4-4E5D-922C-A29422AEFF49}" type="presParOf" srcId="{369F5EAB-4C18-4008-95E1-10F065DBDC03}" destId="{C04B2F75-F5D9-4996-A553-9EA811A3FF10}" srcOrd="0" destOrd="0" presId="urn:microsoft.com/office/officeart/2005/8/layout/orgChart1"/>
    <dgm:cxn modelId="{B7F0BDD8-C527-431E-803A-526B176BE969}" type="presParOf" srcId="{369F5EAB-4C18-4008-95E1-10F065DBDC03}" destId="{8E2222EA-4BE1-4CB5-BD4C-4C048C08787B}" srcOrd="1" destOrd="0" presId="urn:microsoft.com/office/officeart/2005/8/layout/orgChart1"/>
    <dgm:cxn modelId="{D4C3FF25-5833-4F80-AE7B-26FCE07CF88E}" type="presParOf" srcId="{D9006F4F-6513-4EE9-A650-DCECC4808449}" destId="{BD692F3C-E84C-45CE-8BFE-F80CC25E768B}" srcOrd="1" destOrd="0" presId="urn:microsoft.com/office/officeart/2005/8/layout/orgChart1"/>
    <dgm:cxn modelId="{397A8D5F-A5F6-4239-8356-2815C4669840}" type="presParOf" srcId="{BD692F3C-E84C-45CE-8BFE-F80CC25E768B}" destId="{B6E7839F-8EA9-4325-8E33-2DA26E7547A1}" srcOrd="0" destOrd="0" presId="urn:microsoft.com/office/officeart/2005/8/layout/orgChart1"/>
    <dgm:cxn modelId="{62706B79-34D5-42AF-BE82-E4EC36F35870}" type="presParOf" srcId="{BD692F3C-E84C-45CE-8BFE-F80CC25E768B}" destId="{2384E538-E207-4117-9551-5B41C782A450}" srcOrd="1" destOrd="0" presId="urn:microsoft.com/office/officeart/2005/8/layout/orgChart1"/>
    <dgm:cxn modelId="{B0F9BDEA-E0CB-447A-9740-D7EEAEF69457}" type="presParOf" srcId="{2384E538-E207-4117-9551-5B41C782A450}" destId="{102D7902-EE06-4BB2-AB66-BEFACD26410B}" srcOrd="0" destOrd="0" presId="urn:microsoft.com/office/officeart/2005/8/layout/orgChart1"/>
    <dgm:cxn modelId="{0B608AB5-FA77-491D-82FF-DB5543635B03}" type="presParOf" srcId="{102D7902-EE06-4BB2-AB66-BEFACD26410B}" destId="{FC98869B-C9B7-4476-991B-714FA1A82A22}" srcOrd="0" destOrd="0" presId="urn:microsoft.com/office/officeart/2005/8/layout/orgChart1"/>
    <dgm:cxn modelId="{4A784E65-6DCF-4B8E-AB3F-313CE3935101}" type="presParOf" srcId="{102D7902-EE06-4BB2-AB66-BEFACD26410B}" destId="{693CE00F-E21D-455C-A1F6-BCE34098F36A}" srcOrd="1" destOrd="0" presId="urn:microsoft.com/office/officeart/2005/8/layout/orgChart1"/>
    <dgm:cxn modelId="{E80288FF-7DCD-47CF-9E9E-AE6350DD92D4}" type="presParOf" srcId="{2384E538-E207-4117-9551-5B41C782A450}" destId="{81233E4E-122A-4E73-92E8-366206C1D84C}" srcOrd="1" destOrd="0" presId="urn:microsoft.com/office/officeart/2005/8/layout/orgChart1"/>
    <dgm:cxn modelId="{FAC23685-30C7-495A-BD37-CA211EC9E424}" type="presParOf" srcId="{2384E538-E207-4117-9551-5B41C782A450}" destId="{80F87FCB-985D-4D68-AE71-A4A9721BA34B}" srcOrd="2" destOrd="0" presId="urn:microsoft.com/office/officeart/2005/8/layout/orgChart1"/>
    <dgm:cxn modelId="{92F02FF6-E37C-45F2-81FE-80C57B212E01}" type="presParOf" srcId="{BD692F3C-E84C-45CE-8BFE-F80CC25E768B}" destId="{72840CAB-F435-47B8-B890-8CC93A8C0E48}" srcOrd="2" destOrd="0" presId="urn:microsoft.com/office/officeart/2005/8/layout/orgChart1"/>
    <dgm:cxn modelId="{EE6CD5A1-86C0-4E11-9CE2-C5025D29F52D}" type="presParOf" srcId="{BD692F3C-E84C-45CE-8BFE-F80CC25E768B}" destId="{0F9E9275-1A1B-4241-8B23-BA2C40418151}" srcOrd="3" destOrd="0" presId="urn:microsoft.com/office/officeart/2005/8/layout/orgChart1"/>
    <dgm:cxn modelId="{DDFFAAA3-DBAA-4651-A80A-AF5E506B8B38}" type="presParOf" srcId="{0F9E9275-1A1B-4241-8B23-BA2C40418151}" destId="{8EE94F60-AC7A-429D-AF24-E470288174D4}" srcOrd="0" destOrd="0" presId="urn:microsoft.com/office/officeart/2005/8/layout/orgChart1"/>
    <dgm:cxn modelId="{88D13B5D-EF30-406B-9867-A9B791BA0842}" type="presParOf" srcId="{8EE94F60-AC7A-429D-AF24-E470288174D4}" destId="{FE271B0B-0B52-432D-B15E-FD5E6F22A487}" srcOrd="0" destOrd="0" presId="urn:microsoft.com/office/officeart/2005/8/layout/orgChart1"/>
    <dgm:cxn modelId="{0D1A3C75-6826-4C81-9FC0-8C6E29888299}" type="presParOf" srcId="{8EE94F60-AC7A-429D-AF24-E470288174D4}" destId="{E67F6A43-466D-4A97-BD83-4CE1A91B2534}" srcOrd="1" destOrd="0" presId="urn:microsoft.com/office/officeart/2005/8/layout/orgChart1"/>
    <dgm:cxn modelId="{65B19DA6-E78E-415F-93DA-C8A5DCB89F04}" type="presParOf" srcId="{0F9E9275-1A1B-4241-8B23-BA2C40418151}" destId="{13047737-3658-4305-848A-0D8A0B33F6A9}" srcOrd="1" destOrd="0" presId="urn:microsoft.com/office/officeart/2005/8/layout/orgChart1"/>
    <dgm:cxn modelId="{832977AF-FBD0-44E2-BD82-E8923199B6E1}" type="presParOf" srcId="{0F9E9275-1A1B-4241-8B23-BA2C40418151}" destId="{CDFE44BB-638D-457C-A0B7-1B26882F5C25}" srcOrd="2" destOrd="0" presId="urn:microsoft.com/office/officeart/2005/8/layout/orgChart1"/>
    <dgm:cxn modelId="{6CBCD789-4923-4944-8505-291200491F54}" type="presParOf" srcId="{BD692F3C-E84C-45CE-8BFE-F80CC25E768B}" destId="{9A79AF42-4ABE-4FB7-BD68-E7DBD45D7AF9}" srcOrd="4" destOrd="0" presId="urn:microsoft.com/office/officeart/2005/8/layout/orgChart1"/>
    <dgm:cxn modelId="{43FFDA51-E0A1-47D4-A29D-B9AD4C5945A5}" type="presParOf" srcId="{BD692F3C-E84C-45CE-8BFE-F80CC25E768B}" destId="{45817E31-9931-4B45-94FD-5CCE55737F1D}" srcOrd="5" destOrd="0" presId="urn:microsoft.com/office/officeart/2005/8/layout/orgChart1"/>
    <dgm:cxn modelId="{6C034367-E15C-4DD6-AAB7-97BA2B78C117}" type="presParOf" srcId="{45817E31-9931-4B45-94FD-5CCE55737F1D}" destId="{D6640F86-B972-4B32-8514-2A47D78D8651}" srcOrd="0" destOrd="0" presId="urn:microsoft.com/office/officeart/2005/8/layout/orgChart1"/>
    <dgm:cxn modelId="{470F3E47-4CBA-434A-8218-64D2858D1E26}" type="presParOf" srcId="{D6640F86-B972-4B32-8514-2A47D78D8651}" destId="{14EF1230-5BFB-4DFA-95C9-45FA886449F5}" srcOrd="0" destOrd="0" presId="urn:microsoft.com/office/officeart/2005/8/layout/orgChart1"/>
    <dgm:cxn modelId="{7CCAC34C-D912-4CE0-B41D-3148997B8C31}" type="presParOf" srcId="{D6640F86-B972-4B32-8514-2A47D78D8651}" destId="{55A9C482-17A7-473B-9CC5-C44BDD298EA8}" srcOrd="1" destOrd="0" presId="urn:microsoft.com/office/officeart/2005/8/layout/orgChart1"/>
    <dgm:cxn modelId="{6C238AA7-5440-481D-B226-76172E3C998E}" type="presParOf" srcId="{45817E31-9931-4B45-94FD-5CCE55737F1D}" destId="{A069DB6A-9BFE-424D-A85C-FC2288E228A9}" srcOrd="1" destOrd="0" presId="urn:microsoft.com/office/officeart/2005/8/layout/orgChart1"/>
    <dgm:cxn modelId="{79AD5A17-14D4-41F3-9DD9-102F75DC376E}" type="presParOf" srcId="{45817E31-9931-4B45-94FD-5CCE55737F1D}" destId="{1172F1F0-64A6-46CC-94D1-09C881DE66AA}" srcOrd="2" destOrd="0" presId="urn:microsoft.com/office/officeart/2005/8/layout/orgChart1"/>
    <dgm:cxn modelId="{DE3D3819-7693-44AC-8109-013DB2F5F84F}" type="presParOf" srcId="{D9006F4F-6513-4EE9-A650-DCECC4808449}" destId="{01C2E798-98B9-458C-806B-E35554028B08}" srcOrd="2" destOrd="0" presId="urn:microsoft.com/office/officeart/2005/8/layout/orgChart1"/>
    <dgm:cxn modelId="{E956204C-8558-4AA8-BE6B-6C1EFAAE58AE}" type="presParOf" srcId="{461A0F9F-B696-4737-92BD-5C20D4834A45}" destId="{B1203752-C725-4FB0-9B1B-90A4960A01F6}" srcOrd="2" destOrd="0" presId="urn:microsoft.com/office/officeart/2005/8/layout/orgChar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92E42-1DAA-4B7B-ACC8-B2BD9B3F5431}" type="datetimeFigureOut">
              <a:rPr lang="en-US" smtClean="0"/>
              <a:t>8/4/2018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3DCC-F545-43F9-B28C-EC1E9DCE17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92E42-1DAA-4B7B-ACC8-B2BD9B3F5431}" type="datetimeFigureOut">
              <a:rPr lang="en-US" smtClean="0"/>
              <a:t>8/4/2018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3DCC-F545-43F9-B28C-EC1E9DCE17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92E42-1DAA-4B7B-ACC8-B2BD9B3F5431}" type="datetimeFigureOut">
              <a:rPr lang="en-US" smtClean="0"/>
              <a:t>8/4/2018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3DCC-F545-43F9-B28C-EC1E9DCE17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92E42-1DAA-4B7B-ACC8-B2BD9B3F5431}" type="datetimeFigureOut">
              <a:rPr lang="en-US" smtClean="0"/>
              <a:t>8/4/2018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3DCC-F545-43F9-B28C-EC1E9DCE17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92E42-1DAA-4B7B-ACC8-B2BD9B3F5431}" type="datetimeFigureOut">
              <a:rPr lang="en-US" smtClean="0"/>
              <a:t>8/4/2018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3DCC-F545-43F9-B28C-EC1E9DCE17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92E42-1DAA-4B7B-ACC8-B2BD9B3F5431}" type="datetimeFigureOut">
              <a:rPr lang="en-US" smtClean="0"/>
              <a:t>8/4/2018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3DCC-F545-43F9-B28C-EC1E9DCE17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92E42-1DAA-4B7B-ACC8-B2BD9B3F5431}" type="datetimeFigureOut">
              <a:rPr lang="en-US" smtClean="0"/>
              <a:t>8/4/2018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3DCC-F545-43F9-B28C-EC1E9DCE17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92E42-1DAA-4B7B-ACC8-B2BD9B3F5431}" type="datetimeFigureOut">
              <a:rPr lang="en-US" smtClean="0"/>
              <a:t>8/4/2018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3DCC-F545-43F9-B28C-EC1E9DCE17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92E42-1DAA-4B7B-ACC8-B2BD9B3F5431}" type="datetimeFigureOut">
              <a:rPr lang="en-US" smtClean="0"/>
              <a:t>8/4/2018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3DCC-F545-43F9-B28C-EC1E9DCE17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92E42-1DAA-4B7B-ACC8-B2BD9B3F5431}" type="datetimeFigureOut">
              <a:rPr lang="en-US" smtClean="0"/>
              <a:t>8/4/2018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3DCC-F545-43F9-B28C-EC1E9DCE17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92E42-1DAA-4B7B-ACC8-B2BD9B3F5431}" type="datetimeFigureOut">
              <a:rPr lang="en-US" smtClean="0"/>
              <a:t>8/4/2018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3DCC-F545-43F9-B28C-EC1E9DCE17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92E42-1DAA-4B7B-ACC8-B2BD9B3F5431}" type="datetimeFigureOut">
              <a:rPr lang="en-US" smtClean="0"/>
              <a:t>8/4/2018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A3DCC-F545-43F9-B28C-EC1E9DCE172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29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bca</dc:creator>
  <cp:lastModifiedBy>bca</cp:lastModifiedBy>
  <cp:revision>2</cp:revision>
  <dcterms:created xsi:type="dcterms:W3CDTF">2018-08-04T05:03:12Z</dcterms:created>
  <dcterms:modified xsi:type="dcterms:W3CDTF">2018-08-04T05:22:01Z</dcterms:modified>
</cp:coreProperties>
</file>