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52" d="100"/>
          <a:sy n="52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9FBF5-35CB-44D0-B6C8-EA88DA11DDC7}" type="datetimeFigureOut">
              <a:rPr lang="en-US" smtClean="0"/>
              <a:pPr/>
              <a:t>8/3/2018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9A9F3-CF8B-4A66-B512-95A4BA725E1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9FBF5-35CB-44D0-B6C8-EA88DA11DDC7}" type="datetimeFigureOut">
              <a:rPr lang="en-US" smtClean="0"/>
              <a:pPr/>
              <a:t>8/3/2018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9A9F3-CF8B-4A66-B512-95A4BA725E1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9FBF5-35CB-44D0-B6C8-EA88DA11DDC7}" type="datetimeFigureOut">
              <a:rPr lang="en-US" smtClean="0"/>
              <a:pPr/>
              <a:t>8/3/2018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9A9F3-CF8B-4A66-B512-95A4BA725E1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9FBF5-35CB-44D0-B6C8-EA88DA11DDC7}" type="datetimeFigureOut">
              <a:rPr lang="en-US" smtClean="0"/>
              <a:pPr/>
              <a:t>8/3/2018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9A9F3-CF8B-4A66-B512-95A4BA725E1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9FBF5-35CB-44D0-B6C8-EA88DA11DDC7}" type="datetimeFigureOut">
              <a:rPr lang="en-US" smtClean="0"/>
              <a:pPr/>
              <a:t>8/3/2018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9A9F3-CF8B-4A66-B512-95A4BA725E1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9FBF5-35CB-44D0-B6C8-EA88DA11DDC7}" type="datetimeFigureOut">
              <a:rPr lang="en-US" smtClean="0"/>
              <a:pPr/>
              <a:t>8/3/2018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9A9F3-CF8B-4A66-B512-95A4BA725E1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9FBF5-35CB-44D0-B6C8-EA88DA11DDC7}" type="datetimeFigureOut">
              <a:rPr lang="en-US" smtClean="0"/>
              <a:pPr/>
              <a:t>8/3/2018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9A9F3-CF8B-4A66-B512-95A4BA725E1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9FBF5-35CB-44D0-B6C8-EA88DA11DDC7}" type="datetimeFigureOut">
              <a:rPr lang="en-US" smtClean="0"/>
              <a:pPr/>
              <a:t>8/3/2018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9A9F3-CF8B-4A66-B512-95A4BA725E1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9FBF5-35CB-44D0-B6C8-EA88DA11DDC7}" type="datetimeFigureOut">
              <a:rPr lang="en-US" smtClean="0"/>
              <a:pPr/>
              <a:t>8/3/2018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9A9F3-CF8B-4A66-B512-95A4BA725E1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9FBF5-35CB-44D0-B6C8-EA88DA11DDC7}" type="datetimeFigureOut">
              <a:rPr lang="en-US" smtClean="0"/>
              <a:pPr/>
              <a:t>8/3/2018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9A9F3-CF8B-4A66-B512-95A4BA725E1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9FBF5-35CB-44D0-B6C8-EA88DA11DDC7}" type="datetimeFigureOut">
              <a:rPr lang="en-US" smtClean="0"/>
              <a:pPr/>
              <a:t>8/3/2018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40B9A9F3-CF8B-4A66-B512-95A4BA725E1D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7D9FBF5-35CB-44D0-B6C8-EA88DA11DDC7}" type="datetimeFigureOut">
              <a:rPr lang="en-US" smtClean="0"/>
              <a:pPr/>
              <a:t>8/3/2018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0B9A9F3-CF8B-4A66-B512-95A4BA725E1D}" type="slidenum">
              <a:rPr lang="en-IN" smtClean="0"/>
              <a:pPr/>
              <a:t>‹#›</a:t>
            </a:fld>
            <a:endParaRPr lang="en-IN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Presentation Demo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Transitions &amp; Animation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6286512" y="5572140"/>
            <a:ext cx="2027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dirty="0" smtClean="0"/>
              <a:t>Haider Ali Punjabi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Animations – Motion Paths</a:t>
            </a:r>
            <a:endParaRPr lang="en-IN" dirty="0"/>
          </a:p>
        </p:txBody>
      </p:sp>
      <p:sp>
        <p:nvSpPr>
          <p:cNvPr id="7" name="Oval 6"/>
          <p:cNvSpPr/>
          <p:nvPr/>
        </p:nvSpPr>
        <p:spPr>
          <a:xfrm>
            <a:off x="1142976" y="2285992"/>
            <a:ext cx="500066" cy="500066"/>
          </a:xfrm>
          <a:prstGeom prst="ellipse">
            <a:avLst/>
          </a:prstGeom>
          <a:ln>
            <a:solidFill>
              <a:schemeClr val="bg1"/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Oval 10"/>
          <p:cNvSpPr/>
          <p:nvPr/>
        </p:nvSpPr>
        <p:spPr>
          <a:xfrm>
            <a:off x="4929190" y="1928802"/>
            <a:ext cx="500066" cy="500066"/>
          </a:xfrm>
          <a:prstGeom prst="ellipse">
            <a:avLst/>
          </a:prstGeom>
          <a:ln>
            <a:solidFill>
              <a:schemeClr val="bg1"/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3" name="Straight Connector 12"/>
          <p:cNvCxnSpPr/>
          <p:nvPr/>
        </p:nvCxnSpPr>
        <p:spPr>
          <a:xfrm>
            <a:off x="3143240" y="6856412"/>
            <a:ext cx="2928958" cy="1588"/>
          </a:xfrm>
          <a:prstGeom prst="line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C -0.001 0.03331  0.06 0.06262  0.137 0.06396  C 0.198 0.06662  0.248 0.05063  0.249 0.03065  C 0.249 0.01066  0.2 -0.00799  0.138 -0.00933  C 0.107 -0.00933  0.079 -0.00666  0.059 0  C 0.03 0.00933  0.013 0.02398  0.013 0.0413  C 0.013 0.05063  0.018 0.05996  0.027 0.06795  C 0.048 0.08527  0.089 0.09727  0.136 0.0986  C 0.191 0.10126  0.236 0.08661  0.236 0.06929  C 0.237 0.05063  0.192 0.03464  0.137 0.03198  C 0.109 0.03198  0.084 0.03464  0.065 0.03997  C 0.04 0.0493  0.024 0.06396  0.024 0.07861  C 0.024 0.08661  0.029 0.0946  0.037 0.1026  C 0.056 0.11725  0.092 0.12924  0.135 0.13058  C 0.185 0.13191  0.225 0.11858  0.225 0.1026  C 0.226 0.08661  0.186 0.07195  0.136 0.07062  C 0.111 0.06929  0.088 0.07195  0.071 0.07728  C 0.048 0.08527  0.035 0.09727  0.035 0.11192  C 0.035 0.11858  0.039 0.12658  0.046 0.13324  C 0.063 0.14656  0.096 0.15722  0.134 0.15856  C 0.179 0.15856  0.215 0.1479  0.215 0.13324  C 0.215 0.11858  0.18 0.10526  0.135 0.10393  C 0.113 0.10393  0.092 0.10659  0.077 0.11059  C 0.056 0.11725  0.044 0.12924  0.043 0.14124  C 0.043 0.1479  0.048 0.15456  0.054 0.15989  C 0.069 0.17321  0.099 0.18254  0.133 0.18254  C 0.173 0.18387  0.206 0.17455  0.206 0.16122  C 0.207 0.1479  0.174 0.13591  0.134 0.13457  C 0.114 0.13457  0.095 0.13591  0.082 0.14124  C 0.063 0.14656  0.052 0.15722  0.052 0.16788  C 0.052 0.17455  0.055 0.17988  0.061 0.1852  C 0.075 0.1972  0.101 0.20519  0.132 0.20652  C 0.169 0.20652  0.198 0.19853  0.198 0.18654  C 0.199 0.17455  0.17 0.16389  0.133 0.16255  C 0.115 0.16255  0.099 0.16389  0.087 0.16788  C 0.07 0.17321  0.06 0.18254  0.06 0.1932  C 0.06 0.19853  0.063 0.20253  0.068 0.20786  C 0.08 0.21851  0.104 0.22518  0.132 0.22651  C 0.165 0.22784  0.191 0.21985  0.191 0.20786  C 0.191 0.19853  0.166 0.18787  0.133 0.18787  C 0.116 0.18654  0.101 0.1892  0.09 0.19187  C 0.075 0.1972  0.066 0.20519  0.066 0.21452  C 0.066 0.21985  0.069 0.22384  0.074 0.22784  C 0.085 0.23717  0.107 0.24383  0.131 0.24516  C 0.161 0.2465  0.185 0.2385  0.185 0.22917  C 0.185 0.21851  0.161 0.21052  0.132 0.20919  C 0.118 0.20919  0.104 0.21052  0.094 0.21452  C 0.08 0.21851  0.072 0.22518  0.072 0.2345  C 0.072 0.2385  0.075 0.2425  0.079 0.2465  C 0.089 0.25449  0.108 0.26115  0.131 0.26115  C 0.157 0.26248  0.179 0.25582  0.179 0.2465  C 0.179 0.2385  0.158 0.23051  0.131 0.23051  C 0.119 0.22917  0.106 0.23051  0.097 0.23317  C 0.085 0.2385  0.078 0.24516  0.078 0.25183  C 0.078 0.25582  0.08 0.25982  0.084 0.26248  C 0.093 0.27048  0.11 0.27581  0.131 0.27714  C 0.155 0.27714  0.174 0.27048  0.174 0.26382  C 0.174 0.25582  0.155 0.24783  0.131 0.24783  C 0.119 0.24783  0.108 0.24916  0.101 0.25183  C 0.089 0.25449  0.083 0.26115  0.083 0.26781  C 0.083 0.27048  0.085 0.27448  0.088 0.27714  C 0.096 0.28514  0.112 0.28913  0.13 0.29046  C 0.152 0.29046  0.169 0.28514  0.169 0.27847  C 0.169 0.27048  0.152 0.26515  0.131 0.26382  C 0.12 0.26382  0.11 0.26515  0.103 0.26781  C 0.093 0.27048  0.087 0.27581  0.087 0.28247  C 0.087 0.28514  0.089 0.2878  0.092 0.29046  E" pathEditMode="relative" ptsTypes="">
                                      <p:cBhvr>
                                        <p:cTn id="6" dur="3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16655  C 0 -0.24117  0.069 -0.3331  0.125 -0.3331  L 0.25 -0.3331  E" pathEditMode="relative" ptsTypes="">
                                      <p:cBhvr>
                                        <p:cTn id="10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c 0.004 -0.01066  0.018 -0.02132  0.023 -0.02132  c 0.031 0  0.063 0.16655  0.063 0.3331  c 0 -0.08394  0.016 -0.16655  0.031 -0.16655  c 0.016 0  0.031 0.08394  0.031 0.16655  c 0 -0.0413  0.008 -0.08394  0.016 -0.08394  c 0.008 0  0.016 0.0413  0.016 0.08394  c 0 -0.02132  0.004 -0.0413  0.008 -0.0413  c 0.004 0  0.008 0.02132  0.008 0.0413  c 0 -0.01066  0.002 -0.02132  0.004 -0.02132  c 0.001 0  0.004 0.01066  0.004 0.02132  c 0 -0.00533  0.001 -0.01066  0.002 -0.01066  c 0 0.00133  0.002 0.00533  0.002 0.01066  c 0 -0.00266  0 -0.00533  0.001 -0.00533  c 0 0.00133  0.001 0.00266  0.001 0.00533  c 0 -0.00133  0 -0.00266  0 -0.004  c 0.001 0  0.001 0.00133  0.001 0.00266  c 0.001 0  0.001 -0.00133  0.001 -0.00266  c 0.001 0  0.001 0.00133  0.001 0.00266  E" pathEditMode="relative" ptsTypes="">
                                      <p:cBhvr>
                                        <p:cTn id="14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Animations – Motion Path</a:t>
            </a:r>
            <a:endParaRPr lang="en-IN" dirty="0"/>
          </a:p>
        </p:txBody>
      </p:sp>
      <p:sp>
        <p:nvSpPr>
          <p:cNvPr id="6" name="Oval 5"/>
          <p:cNvSpPr/>
          <p:nvPr/>
        </p:nvSpPr>
        <p:spPr>
          <a:xfrm>
            <a:off x="1142976" y="2143116"/>
            <a:ext cx="500066" cy="500066"/>
          </a:xfrm>
          <a:prstGeom prst="ellipse">
            <a:avLst/>
          </a:prstGeom>
          <a:ln>
            <a:solidFill>
              <a:schemeClr val="bg1"/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3" name="Elbow Connector 22"/>
          <p:cNvCxnSpPr/>
          <p:nvPr/>
        </p:nvCxnSpPr>
        <p:spPr>
          <a:xfrm rot="16200000" flipH="1">
            <a:off x="1285851" y="2786059"/>
            <a:ext cx="571504" cy="285752"/>
          </a:xfrm>
          <a:prstGeom prst="bentConnector3">
            <a:avLst>
              <a:gd name="adj1" fmla="val 50000"/>
            </a:avLst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/>
          <p:nvPr/>
        </p:nvCxnSpPr>
        <p:spPr>
          <a:xfrm rot="16200000" flipH="1">
            <a:off x="1571604" y="3071811"/>
            <a:ext cx="571504" cy="285752"/>
          </a:xfrm>
          <a:prstGeom prst="bentConnector3">
            <a:avLst>
              <a:gd name="adj1" fmla="val 50000"/>
            </a:avLst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/>
          <p:nvPr/>
        </p:nvCxnSpPr>
        <p:spPr>
          <a:xfrm rot="16200000" flipH="1">
            <a:off x="1857356" y="3357563"/>
            <a:ext cx="571504" cy="28575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/>
          <p:nvPr/>
        </p:nvCxnSpPr>
        <p:spPr>
          <a:xfrm rot="16200000" flipH="1">
            <a:off x="2143108" y="3643315"/>
            <a:ext cx="571504" cy="285752"/>
          </a:xfrm>
          <a:prstGeom prst="bentConnector3">
            <a:avLst>
              <a:gd name="adj1" fmla="val 50000"/>
            </a:avLst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/>
          <p:nvPr/>
        </p:nvCxnSpPr>
        <p:spPr>
          <a:xfrm rot="16200000" flipH="1">
            <a:off x="2428860" y="3929067"/>
            <a:ext cx="571504" cy="28575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/>
          <p:nvPr/>
        </p:nvCxnSpPr>
        <p:spPr>
          <a:xfrm rot="16200000" flipH="1">
            <a:off x="2714612" y="4214819"/>
            <a:ext cx="571504" cy="285752"/>
          </a:xfrm>
          <a:prstGeom prst="bentConnector3">
            <a:avLst>
              <a:gd name="adj1" fmla="val 50000"/>
            </a:avLst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.036 0  l 0 0.04797  l 0.036 0  l 0 0.04797  l 0.036 0  l 0 0.04797  l 0.036 0  l 0 0.04797  l 0.036 0  l 0 0.04797  l 0.036 0  l 0 0.04797  l 0.036 0  l 0 0.04797  E" pathEditMode="relative" ptsTypes="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Fades &amp; Dissolves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Ripple</a:t>
            </a:r>
            <a:endParaRPr lang="en-IN" dirty="0"/>
          </a:p>
        </p:txBody>
      </p:sp>
      <p:pic>
        <p:nvPicPr>
          <p:cNvPr id="4" name="Picture 3" descr="Chrysanthemum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00298" y="2786058"/>
            <a:ext cx="3809995" cy="2857496"/>
          </a:xfrm>
          <a:prstGeom prst="rect">
            <a:avLst/>
          </a:prstGeom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Wipes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Newsflash</a:t>
            </a:r>
            <a:endParaRPr lang="en-IN" dirty="0"/>
          </a:p>
        </p:txBody>
      </p:sp>
      <p:pic>
        <p:nvPicPr>
          <p:cNvPr id="4" name="Picture 3" descr="Deser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3174" y="2786058"/>
            <a:ext cx="4429124" cy="3321843"/>
          </a:xfrm>
          <a:prstGeom prst="rect">
            <a:avLst/>
          </a:prstGeom>
        </p:spPr>
      </p:pic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Push and Cover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Cover Right Up</a:t>
            </a:r>
            <a:endParaRPr lang="en-IN" dirty="0"/>
          </a:p>
        </p:txBody>
      </p:sp>
      <p:pic>
        <p:nvPicPr>
          <p:cNvPr id="4" name="Picture 3" descr="Hydrangea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3108" y="2643182"/>
            <a:ext cx="4357686" cy="3268265"/>
          </a:xfrm>
          <a:prstGeom prst="rect">
            <a:avLst/>
          </a:prstGeom>
        </p:spPr>
      </p:pic>
    </p:spTree>
  </p:cSld>
  <p:clrMapOvr>
    <a:masterClrMapping/>
  </p:clrMapOvr>
  <p:transition>
    <p:cover dir="r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Stripes and Bars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Comb Vertical</a:t>
            </a:r>
            <a:endParaRPr lang="en-IN" dirty="0"/>
          </a:p>
        </p:txBody>
      </p:sp>
      <p:pic>
        <p:nvPicPr>
          <p:cNvPr id="4" name="Picture 3" descr="Jellyfish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71736" y="2928934"/>
            <a:ext cx="3857620" cy="2893215"/>
          </a:xfrm>
          <a:prstGeom prst="rect">
            <a:avLst/>
          </a:prstGeom>
        </p:spPr>
      </p:pic>
    </p:spTree>
  </p:cSld>
  <p:clrMapOvr>
    <a:masterClrMapping/>
  </p:clrMapOvr>
  <p:transition>
    <p:comb dir="vert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Random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Random Bars Vertical</a:t>
            </a:r>
            <a:endParaRPr lang="en-IN" dirty="0"/>
          </a:p>
        </p:txBody>
      </p:sp>
      <p:pic>
        <p:nvPicPr>
          <p:cNvPr id="4" name="Picture 3" descr="Koala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7422" y="2643182"/>
            <a:ext cx="4286248" cy="3214686"/>
          </a:xfrm>
          <a:prstGeom prst="rect">
            <a:avLst/>
          </a:prstGeom>
        </p:spPr>
      </p:pic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14348" y="2500306"/>
            <a:ext cx="25283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dirty="0" smtClean="0"/>
              <a:t>Fly In/Out</a:t>
            </a:r>
            <a:endParaRPr lang="en-IN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3000364" y="2571744"/>
            <a:ext cx="18549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 smtClean="0"/>
              <a:t>Diamond</a:t>
            </a:r>
            <a:endParaRPr lang="en-IN" sz="3200" dirty="0"/>
          </a:p>
        </p:txBody>
      </p:sp>
      <p:sp>
        <p:nvSpPr>
          <p:cNvPr id="9" name="TextBox 8"/>
          <p:cNvSpPr txBox="1"/>
          <p:nvPr/>
        </p:nvSpPr>
        <p:spPr>
          <a:xfrm>
            <a:off x="5715008" y="2571744"/>
            <a:ext cx="26678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 smtClean="0"/>
              <a:t>Checkerboard</a:t>
            </a:r>
            <a:endParaRPr lang="en-IN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1643042" y="3857628"/>
            <a:ext cx="8362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 smtClean="0"/>
              <a:t>Box</a:t>
            </a:r>
            <a:endParaRPr lang="en-IN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5429256" y="3786190"/>
            <a:ext cx="13003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 smtClean="0"/>
              <a:t>Blinds</a:t>
            </a:r>
            <a:endParaRPr lang="en-IN" sz="3200" dirty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en-IN" dirty="0" smtClean="0"/>
              <a:t>Animations – Entrance/Exit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3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3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3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3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" dur="3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3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8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38" dur="3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43" dur="3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8" dur="3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3" dur="3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8" grpId="0"/>
      <p:bldP spid="8" grpId="1"/>
      <p:bldP spid="9" grpId="0"/>
      <p:bldP spid="9" grpId="1"/>
      <p:bldP spid="10" grpId="0" build="allAtOnce"/>
      <p:bldP spid="11" grpId="0" build="allAtOnce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Animations - Emphasis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785786" y="2500306"/>
            <a:ext cx="23663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 smtClean="0"/>
              <a:t>Grow / Shrink</a:t>
            </a:r>
            <a:endParaRPr lang="en-IN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4429124" y="2500306"/>
            <a:ext cx="7793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smtClean="0"/>
              <a:t>Spin</a:t>
            </a:r>
            <a:endParaRPr lang="en-IN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6215074" y="2500306"/>
            <a:ext cx="15835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 smtClean="0"/>
              <a:t>Change Font</a:t>
            </a:r>
            <a:endParaRPr lang="en-IN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0">
                                      <p:cBhvr>
                                        <p:cTn id="14" dur="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8" dur="2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style.fontFamily</p:attrName>
                                        </p:attrNameLst>
                                      </p:cBhvr>
                                      <p:to>
                                        <p:strVal val="Gigi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5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Animations – Motion Paths</a:t>
            </a:r>
            <a:endParaRPr lang="en-IN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857224" y="2714620"/>
            <a:ext cx="2428892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rot="5400000" flipH="1" flipV="1">
            <a:off x="5465769" y="5607065"/>
            <a:ext cx="1643074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3.35647E-6 L 0.55903 -3.35647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5903 1.36017E-6 L -0.01007 -0.0011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5" y="-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31  E" pathEditMode="relative" ptsTypes="">
                                      <p:cBhvr>
                                        <p:cTn id="1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0.33311 L 2.5E-6 4.96877E-6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40</TotalTime>
  <Words>59</Words>
  <Application>Microsoft Office PowerPoint</Application>
  <PresentationFormat>On-screen Show (4:3)</PresentationFormat>
  <Paragraphs>26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Flow</vt:lpstr>
      <vt:lpstr>Presentation Demo</vt:lpstr>
      <vt:lpstr>Fades &amp; Dissolves</vt:lpstr>
      <vt:lpstr>Wipes</vt:lpstr>
      <vt:lpstr>Push and Cover</vt:lpstr>
      <vt:lpstr>Stripes and Bars</vt:lpstr>
      <vt:lpstr>Random</vt:lpstr>
      <vt:lpstr>Animations – Entrance/Exit</vt:lpstr>
      <vt:lpstr>Animations - Emphasis</vt:lpstr>
      <vt:lpstr>Animations – Motion Paths</vt:lpstr>
      <vt:lpstr>Animations – Motion Paths</vt:lpstr>
      <vt:lpstr>Animations – Motion Path</vt:lpstr>
    </vt:vector>
  </TitlesOfParts>
  <Company>Hewlett-Packard 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Demo</dc:title>
  <dc:creator>bca</dc:creator>
  <cp:lastModifiedBy>bca</cp:lastModifiedBy>
  <cp:revision>7</cp:revision>
  <dcterms:created xsi:type="dcterms:W3CDTF">2018-06-26T19:24:01Z</dcterms:created>
  <dcterms:modified xsi:type="dcterms:W3CDTF">2018-08-03T16:39:47Z</dcterms:modified>
</cp:coreProperties>
</file>